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702" r:id="rId4"/>
  </p:sldMasterIdLst>
  <p:notesMasterIdLst>
    <p:notesMasterId r:id="rId6"/>
  </p:notesMasterIdLst>
  <p:sldIdLst>
    <p:sldId id="263" r:id="rId5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entury Gothic" panose="020B0502020202020204" pitchFamily="34" charset="0"/>
      <p:regular r:id="rId11"/>
      <p:bold r:id="rId12"/>
      <p:italic r:id="rId13"/>
      <p:boldItalic r:id="rId14"/>
    </p:embeddedFont>
    <p:embeddedFont>
      <p:font typeface="Oswald" panose="020B0604020202020204" charset="0"/>
      <p:regular r:id="rId15"/>
      <p:bold r:id="rId16"/>
    </p:embeddedFont>
    <p:embeddedFont>
      <p:font typeface="Wingdings 3" panose="05040102010807070707" pitchFamily="18" charset="2"/>
      <p:regular r:id="rId1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43"/>
  </p:normalViewPr>
  <p:slideViewPr>
    <p:cSldViewPr snapToGrid="0">
      <p:cViewPr varScale="1">
        <p:scale>
          <a:sx n="143" d="100"/>
          <a:sy n="143" d="100"/>
        </p:scale>
        <p:origin x="684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" Type="http://schemas.openxmlformats.org/officeDocument/2006/relationships/customXml" Target="../customXml/item2.xml"/><Relationship Id="rId16" Type="http://schemas.openxmlformats.org/officeDocument/2006/relationships/font" Target="fonts/font10.fntdata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b9ce8a305d_0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b9ce8a305d_0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797133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194988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394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66833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031115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034501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314474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269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65681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3682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53604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63596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5265491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060062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67573675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24048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940895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940324"/>
      </p:ext>
    </p:extLst>
  </p:cSld>
  <p:clrMapOvr>
    <a:masterClrMapping/>
  </p:clrMapOvr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62271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8" name="Google Shape;38;p8"/>
          <p:cNvSpPr txBox="1">
            <a:spLocks noGrp="1"/>
          </p:cNvSpPr>
          <p:nvPr>
            <p:ph type="sldNum" idx="12"/>
          </p:nvPr>
        </p:nvSpPr>
        <p:spPr>
          <a:xfrm>
            <a:off x="8490250" y="468100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600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3/2/2022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7215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  <p:sldLayoutId id="2147483722" r:id="rId18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7"/>
          <p:cNvSpPr txBox="1">
            <a:spLocks noGrp="1"/>
          </p:cNvSpPr>
          <p:nvPr>
            <p:ph type="title"/>
          </p:nvPr>
        </p:nvSpPr>
        <p:spPr>
          <a:xfrm>
            <a:off x="247800" y="96150"/>
            <a:ext cx="3804900" cy="572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>
              <a:buSzPts val="990"/>
            </a:pPr>
            <a:r>
              <a:rPr lang="en-GB" sz="1800" dirty="0">
                <a:solidFill>
                  <a:schemeClr val="bg1"/>
                </a:solidFill>
              </a:rPr>
              <a:t>CHSG House </a:t>
            </a: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 language challenge</a:t>
            </a:r>
            <a:endParaRPr sz="1800" dirty="0">
              <a:solidFill>
                <a:schemeClr val="bg1"/>
              </a:solidFill>
            </a:endParaRPr>
          </a:p>
        </p:txBody>
      </p:sp>
      <p:sp>
        <p:nvSpPr>
          <p:cNvPr id="96" name="Google Shape;96;p17"/>
          <p:cNvSpPr/>
          <p:nvPr/>
        </p:nvSpPr>
        <p:spPr>
          <a:xfrm>
            <a:off x="260250" y="1103450"/>
            <a:ext cx="5279266" cy="389175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17"/>
          <p:cNvSpPr txBox="1"/>
          <p:nvPr/>
        </p:nvSpPr>
        <p:spPr>
          <a:xfrm>
            <a:off x="4164375" y="92919"/>
            <a:ext cx="4771500" cy="1015632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Full Name:</a:t>
            </a:r>
            <a:endParaRPr b="1" dirty="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Year group:</a:t>
            </a:r>
            <a:endParaRPr b="1" dirty="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Tutor:</a:t>
            </a:r>
            <a:endParaRPr b="1" dirty="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7"/>
          <p:cNvSpPr txBox="1"/>
          <p:nvPr/>
        </p:nvSpPr>
        <p:spPr>
          <a:xfrm>
            <a:off x="5602941" y="1133180"/>
            <a:ext cx="3287439" cy="1815851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Tell us a bit more about how you found your challenge(s):</a:t>
            </a:r>
            <a:endParaRPr sz="1000" dirty="0">
              <a:solidFill>
                <a:srgbClr val="66666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7"/>
          <p:cNvSpPr txBox="1"/>
          <p:nvPr/>
        </p:nvSpPr>
        <p:spPr>
          <a:xfrm>
            <a:off x="780750" y="1189450"/>
            <a:ext cx="2739000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Paste a picture(s) of your chosen challenge(s)  here or any other evidence :</a:t>
            </a:r>
            <a:endParaRPr sz="1000" dirty="0">
              <a:solidFill>
                <a:srgbClr val="66666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17"/>
          <p:cNvSpPr txBox="1"/>
          <p:nvPr/>
        </p:nvSpPr>
        <p:spPr>
          <a:xfrm>
            <a:off x="7454925" y="1115450"/>
            <a:ext cx="1474800" cy="3385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 dirty="0">
              <a:solidFill>
                <a:srgbClr val="66666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7"/>
          <p:cNvSpPr txBox="1"/>
          <p:nvPr/>
        </p:nvSpPr>
        <p:spPr>
          <a:xfrm>
            <a:off x="260250" y="742850"/>
            <a:ext cx="2860756" cy="37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20" dirty="0">
                <a:solidFill>
                  <a:schemeClr val="bg1"/>
                </a:solidFill>
                <a:latin typeface="Oswald"/>
                <a:ea typeface="Oswald"/>
                <a:cs typeface="Oswald"/>
                <a:sym typeface="Oswald"/>
              </a:rPr>
              <a:t>Entry Form</a:t>
            </a:r>
            <a:endParaRPr dirty="0">
              <a:solidFill>
                <a:schemeClr val="bg1"/>
              </a:solidFill>
            </a:endParaRPr>
          </a:p>
        </p:txBody>
      </p:sp>
      <p:sp>
        <p:nvSpPr>
          <p:cNvPr id="9" name="Google Shape;100;p17"/>
          <p:cNvSpPr txBox="1"/>
          <p:nvPr/>
        </p:nvSpPr>
        <p:spPr>
          <a:xfrm>
            <a:off x="5602941" y="2994683"/>
            <a:ext cx="3287439" cy="196974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dirty="0">
                <a:solidFill>
                  <a:srgbClr val="666666"/>
                </a:solidFill>
                <a:latin typeface="Calibri"/>
                <a:ea typeface="Calibri"/>
                <a:cs typeface="Calibri"/>
                <a:sym typeface="Calibri"/>
              </a:rPr>
              <a:t>List three reasons for learning a foreign language (imaginative answers score more points):</a:t>
            </a:r>
            <a:endParaRPr lang="en-GB"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72508194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590C05F063D6348A1D84182E14CA3BB" ma:contentTypeVersion="34" ma:contentTypeDescription="Create a new document." ma:contentTypeScope="" ma:versionID="c88447c61e03810907370721678ec246">
  <xsd:schema xmlns:xsd="http://www.w3.org/2001/XMLSchema" xmlns:xs="http://www.w3.org/2001/XMLSchema" xmlns:p="http://schemas.microsoft.com/office/2006/metadata/properties" xmlns:ns3="fc085026-59b2-444b-909a-86db373beecd" xmlns:ns4="cede0b6f-3370-4dcc-a4a2-c295c0c292eb" targetNamespace="http://schemas.microsoft.com/office/2006/metadata/properties" ma:root="true" ma:fieldsID="ee67f161a67398b3b5cd774656e84bca" ns3:_="" ns4:_="">
    <xsd:import namespace="fc085026-59b2-444b-909a-86db373beecd"/>
    <xsd:import namespace="cede0b6f-3370-4dcc-a4a2-c295c0c292e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085026-59b2-444b-909a-86db373bee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  <xsd:element name="MediaServiceLocation" ma:index="41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de0b6f-3370-4dcc-a4a2-c295c0c292e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elf_Registration_Enabled xmlns="fc085026-59b2-444b-909a-86db373beecd" xsi:nil="true"/>
    <Teachers xmlns="fc085026-59b2-444b-909a-86db373beecd">
      <UserInfo>
        <DisplayName/>
        <AccountId xsi:nil="true"/>
        <AccountType/>
      </UserInfo>
    </Teachers>
    <Student_Groups xmlns="fc085026-59b2-444b-909a-86db373beecd">
      <UserInfo>
        <DisplayName/>
        <AccountId xsi:nil="true"/>
        <AccountType/>
      </UserInfo>
    </Student_Groups>
    <Distribution_Groups xmlns="fc085026-59b2-444b-909a-86db373beecd" xsi:nil="true"/>
    <LMS_Mappings xmlns="fc085026-59b2-444b-909a-86db373beecd" xsi:nil="true"/>
    <Invited_Students xmlns="fc085026-59b2-444b-909a-86db373beecd" xsi:nil="true"/>
    <Is_Collaboration_Space_Locked xmlns="fc085026-59b2-444b-909a-86db373beecd" xsi:nil="true"/>
    <Templates xmlns="fc085026-59b2-444b-909a-86db373beecd" xsi:nil="true"/>
    <Has_Teacher_Only_SectionGroup xmlns="fc085026-59b2-444b-909a-86db373beecd" xsi:nil="true"/>
    <CultureName xmlns="fc085026-59b2-444b-909a-86db373beecd" xsi:nil="true"/>
    <DefaultSectionNames xmlns="fc085026-59b2-444b-909a-86db373beecd" xsi:nil="true"/>
    <Owner xmlns="fc085026-59b2-444b-909a-86db373beecd">
      <UserInfo>
        <DisplayName/>
        <AccountId xsi:nil="true"/>
        <AccountType/>
      </UserInfo>
    </Owner>
    <TeamsChannelId xmlns="fc085026-59b2-444b-909a-86db373beecd" xsi:nil="true"/>
    <Invited_Teachers xmlns="fc085026-59b2-444b-909a-86db373beecd" xsi:nil="true"/>
    <IsNotebookLocked xmlns="fc085026-59b2-444b-909a-86db373beecd" xsi:nil="true"/>
    <Math_Settings xmlns="fc085026-59b2-444b-909a-86db373beecd" xsi:nil="true"/>
    <NotebookType xmlns="fc085026-59b2-444b-909a-86db373beecd" xsi:nil="true"/>
    <AppVersion xmlns="fc085026-59b2-444b-909a-86db373beecd" xsi:nil="true"/>
    <Teams_Channel_Section_Location xmlns="fc085026-59b2-444b-909a-86db373beecd" xsi:nil="true"/>
    <FolderType xmlns="fc085026-59b2-444b-909a-86db373beecd" xsi:nil="true"/>
    <Students xmlns="fc085026-59b2-444b-909a-86db373beecd">
      <UserInfo>
        <DisplayName/>
        <AccountId xsi:nil="true"/>
        <AccountType/>
      </UserInfo>
    </Students>
  </documentManagement>
</p:properties>
</file>

<file path=customXml/itemProps1.xml><?xml version="1.0" encoding="utf-8"?>
<ds:datastoreItem xmlns:ds="http://schemas.openxmlformats.org/officeDocument/2006/customXml" ds:itemID="{D4FAD988-F42D-46B2-93C5-CC587C5A7CD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CE6FADB-3730-4EE1-B104-740F16771F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c085026-59b2-444b-909a-86db373beecd"/>
    <ds:schemaRef ds:uri="cede0b6f-3370-4dcc-a4a2-c295c0c292e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F147678-9141-421F-BCDD-5AFD4F19D2CE}">
  <ds:schemaRefs>
    <ds:schemaRef ds:uri="http://purl.org/dc/elements/1.1/"/>
    <ds:schemaRef ds:uri="http://purl.org/dc/terms/"/>
    <ds:schemaRef ds:uri="http://schemas.microsoft.com/office/2006/documentManagement/types"/>
    <ds:schemaRef ds:uri="fc085026-59b2-444b-909a-86db373beecd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cede0b6f-3370-4dcc-a4a2-c295c0c292e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143</TotalTime>
  <Words>64</Words>
  <Application>Microsoft Office PowerPoint</Application>
  <PresentationFormat>On-screen Show (16:9)</PresentationFormat>
  <Paragraphs>20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Century Gothic</vt:lpstr>
      <vt:lpstr>Oswald</vt:lpstr>
      <vt:lpstr>Calibri</vt:lpstr>
      <vt:lpstr>Wingdings 3</vt:lpstr>
      <vt:lpstr>Arial</vt:lpstr>
      <vt:lpstr>Slice</vt:lpstr>
      <vt:lpstr>CHSG House   language challenge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Pancake Competition</dc:title>
  <dc:creator>Mrs Lane</dc:creator>
  <cp:lastModifiedBy>Kas Wynn</cp:lastModifiedBy>
  <cp:revision>16</cp:revision>
  <dcterms:modified xsi:type="dcterms:W3CDTF">2022-03-02T08:41:12Z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0x0101003590C05F063D6348A1D84182E14CA3BB</vt:lpwstr>
  </property>
</Properties>
</file>