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65" r:id="rId8"/>
    <p:sldId id="266" r:id="rId9"/>
    <p:sldId id="267" r:id="rId10"/>
    <p:sldId id="269" r:id="rId11"/>
    <p:sldId id="270" r:id="rId12"/>
    <p:sldId id="258" r:id="rId13"/>
    <p:sldId id="259" r:id="rId14"/>
    <p:sldId id="260" r:id="rId15"/>
    <p:sldId id="261" r:id="rId16"/>
    <p:sldId id="26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646031-2447-AB5C-7D3F-A8EE61B49735}" v="120" dt="2025-07-07T10:35:29.116"/>
    <p1510:client id="{D5098EF8-E821-909C-9A77-E85C91C2D528}" v="129" dt="2025-07-07T09:15:15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Foley" userId="S::cfoley@carshaltongirls.org.uk::46a413eb-6f13-4a69-a4a3-0eb7c6cb5409" providerId="AD" clId="Web-{D5098EF8-E821-909C-9A77-E85C91C2D528}"/>
    <pc:docChg chg="modSld">
      <pc:chgData name="Claire Foley" userId="S::cfoley@carshaltongirls.org.uk::46a413eb-6f13-4a69-a4a3-0eb7c6cb5409" providerId="AD" clId="Web-{D5098EF8-E821-909C-9A77-E85C91C2D528}" dt="2025-07-07T09:15:15.721" v="108"/>
      <pc:docMkLst>
        <pc:docMk/>
      </pc:docMkLst>
      <pc:sldChg chg="modSp">
        <pc:chgData name="Claire Foley" userId="S::cfoley@carshaltongirls.org.uk::46a413eb-6f13-4a69-a4a3-0eb7c6cb5409" providerId="AD" clId="Web-{D5098EF8-E821-909C-9A77-E85C91C2D528}" dt="2025-07-07T09:01:04.444" v="0" actId="20577"/>
        <pc:sldMkLst>
          <pc:docMk/>
          <pc:sldMk cId="2718141924" sldId="256"/>
        </pc:sldMkLst>
        <pc:spChg chg="mod">
          <ac:chgData name="Claire Foley" userId="S::cfoley@carshaltongirls.org.uk::46a413eb-6f13-4a69-a4a3-0eb7c6cb5409" providerId="AD" clId="Web-{D5098EF8-E821-909C-9A77-E85C91C2D528}" dt="2025-07-07T09:01:04.444" v="0" actId="20577"/>
          <ac:spMkLst>
            <pc:docMk/>
            <pc:sldMk cId="2718141924" sldId="256"/>
            <ac:spMk id="3" creationId="{EBB93910-6B71-4161-B28B-E6BF49AC3342}"/>
          </ac:spMkLst>
        </pc:spChg>
      </pc:sldChg>
      <pc:sldChg chg="addSp modSp addAnim delAnim">
        <pc:chgData name="Claire Foley" userId="S::cfoley@carshaltongirls.org.uk::46a413eb-6f13-4a69-a4a3-0eb7c6cb5409" providerId="AD" clId="Web-{D5098EF8-E821-909C-9A77-E85C91C2D528}" dt="2025-07-07T09:14:17.625" v="94"/>
        <pc:sldMkLst>
          <pc:docMk/>
          <pc:sldMk cId="3647325906" sldId="260"/>
        </pc:sldMkLst>
        <pc:spChg chg="mod">
          <ac:chgData name="Claire Foley" userId="S::cfoley@carshaltongirls.org.uk::46a413eb-6f13-4a69-a4a3-0eb7c6cb5409" providerId="AD" clId="Web-{D5098EF8-E821-909C-9A77-E85C91C2D528}" dt="2025-07-07T09:13:39.515" v="87" actId="20577"/>
          <ac:spMkLst>
            <pc:docMk/>
            <pc:sldMk cId="3647325906" sldId="260"/>
            <ac:spMk id="2" creationId="{835AF9E5-8E18-48B1-9B18-6AD551CFA111}"/>
          </ac:spMkLst>
        </pc:spChg>
        <pc:spChg chg="mod">
          <ac:chgData name="Claire Foley" userId="S::cfoley@carshaltongirls.org.uk::46a413eb-6f13-4a69-a4a3-0eb7c6cb5409" providerId="AD" clId="Web-{D5098EF8-E821-909C-9A77-E85C91C2D528}" dt="2025-07-07T09:02:39.275" v="34" actId="1076"/>
          <ac:spMkLst>
            <pc:docMk/>
            <pc:sldMk cId="3647325906" sldId="260"/>
            <ac:spMk id="4" creationId="{64ED27EC-E781-DDD7-539E-CB40FD93A593}"/>
          </ac:spMkLst>
        </pc:spChg>
        <pc:spChg chg="add mod">
          <ac:chgData name="Claire Foley" userId="S::cfoley@carshaltongirls.org.uk::46a413eb-6f13-4a69-a4a3-0eb7c6cb5409" providerId="AD" clId="Web-{D5098EF8-E821-909C-9A77-E85C91C2D528}" dt="2025-07-07T09:13:19.186" v="86" actId="14100"/>
          <ac:spMkLst>
            <pc:docMk/>
            <pc:sldMk cId="3647325906" sldId="260"/>
            <ac:spMk id="5" creationId="{7C5B7388-35B8-D6FF-32B7-C173BCB1C73F}"/>
          </ac:spMkLst>
        </pc:spChg>
        <pc:spChg chg="add mod">
          <ac:chgData name="Claire Foley" userId="S::cfoley@carshaltongirls.org.uk::46a413eb-6f13-4a69-a4a3-0eb7c6cb5409" providerId="AD" clId="Web-{D5098EF8-E821-909C-9A77-E85C91C2D528}" dt="2025-07-07T09:13:17.233" v="85" actId="14100"/>
          <ac:spMkLst>
            <pc:docMk/>
            <pc:sldMk cId="3647325906" sldId="260"/>
            <ac:spMk id="6" creationId="{05EC3611-09C5-8E66-9547-C0E3D6769F06}"/>
          </ac:spMkLst>
        </pc:spChg>
        <pc:spChg chg="add mod">
          <ac:chgData name="Claire Foley" userId="S::cfoley@carshaltongirls.org.uk::46a413eb-6f13-4a69-a4a3-0eb7c6cb5409" providerId="AD" clId="Web-{D5098EF8-E821-909C-9A77-E85C91C2D528}" dt="2025-07-07T09:13:10.811" v="84" actId="14100"/>
          <ac:spMkLst>
            <pc:docMk/>
            <pc:sldMk cId="3647325906" sldId="260"/>
            <ac:spMk id="8" creationId="{A7F0EA6C-1BC2-4585-91B5-E90F9A5B6CAA}"/>
          </ac:spMkLst>
        </pc:spChg>
        <pc:graphicFrameChg chg="mod modGraphic">
          <ac:chgData name="Claire Foley" userId="S::cfoley@carshaltongirls.org.uk::46a413eb-6f13-4a69-a4a3-0eb7c6cb5409" providerId="AD" clId="Web-{D5098EF8-E821-909C-9A77-E85C91C2D528}" dt="2025-07-07T09:11:06.166" v="62"/>
          <ac:graphicFrameMkLst>
            <pc:docMk/>
            <pc:sldMk cId="3647325906" sldId="260"/>
            <ac:graphicFrameMk id="3" creationId="{D50E781B-6B1C-7FD9-8179-58BFEAFE25CB}"/>
          </ac:graphicFrameMkLst>
        </pc:graphicFrameChg>
      </pc:sldChg>
      <pc:sldChg chg="addSp delSp modSp">
        <pc:chgData name="Claire Foley" userId="S::cfoley@carshaltongirls.org.uk::46a413eb-6f13-4a69-a4a3-0eb7c6cb5409" providerId="AD" clId="Web-{D5098EF8-E821-909C-9A77-E85C91C2D528}" dt="2025-07-07T09:15:15.721" v="108"/>
        <pc:sldMkLst>
          <pc:docMk/>
          <pc:sldMk cId="816994878" sldId="261"/>
        </pc:sldMkLst>
        <pc:spChg chg="mod">
          <ac:chgData name="Claire Foley" userId="S::cfoley@carshaltongirls.org.uk::46a413eb-6f13-4a69-a4a3-0eb7c6cb5409" providerId="AD" clId="Web-{D5098EF8-E821-909C-9A77-E85C91C2D528}" dt="2025-07-07T09:15:10.174" v="105" actId="1076"/>
          <ac:spMkLst>
            <pc:docMk/>
            <pc:sldMk cId="816994878" sldId="261"/>
            <ac:spMk id="4" creationId="{48C93D8E-D510-47C6-B1BC-31D721422EBE}"/>
          </ac:spMkLst>
        </pc:spChg>
        <pc:spChg chg="del">
          <ac:chgData name="Claire Foley" userId="S::cfoley@carshaltongirls.org.uk::46a413eb-6f13-4a69-a4a3-0eb7c6cb5409" providerId="AD" clId="Web-{D5098EF8-E821-909C-9A77-E85C91C2D528}" dt="2025-07-07T09:15:04.221" v="101"/>
          <ac:spMkLst>
            <pc:docMk/>
            <pc:sldMk cId="816994878" sldId="261"/>
            <ac:spMk id="5" creationId="{009C579F-D687-4517-822A-65D370FC607F}"/>
          </ac:spMkLst>
        </pc:spChg>
        <pc:spChg chg="del mod">
          <ac:chgData name="Claire Foley" userId="S::cfoley@carshaltongirls.org.uk::46a413eb-6f13-4a69-a4a3-0eb7c6cb5409" providerId="AD" clId="Web-{D5098EF8-E821-909C-9A77-E85C91C2D528}" dt="2025-07-07T09:14:31.048" v="97"/>
          <ac:spMkLst>
            <pc:docMk/>
            <pc:sldMk cId="816994878" sldId="261"/>
            <ac:spMk id="6" creationId="{2A280D49-7B4E-4C73-8A88-A2160850D0CD}"/>
          </ac:spMkLst>
        </pc:spChg>
        <pc:spChg chg="del">
          <ac:chgData name="Claire Foley" userId="S::cfoley@carshaltongirls.org.uk::46a413eb-6f13-4a69-a4a3-0eb7c6cb5409" providerId="AD" clId="Web-{D5098EF8-E821-909C-9A77-E85C91C2D528}" dt="2025-07-07T09:15:05.377" v="102"/>
          <ac:spMkLst>
            <pc:docMk/>
            <pc:sldMk cId="816994878" sldId="261"/>
            <ac:spMk id="7" creationId="{00C88BA1-A9C2-4079-8AE8-F7E000DECE4D}"/>
          </ac:spMkLst>
        </pc:spChg>
        <pc:spChg chg="del">
          <ac:chgData name="Claire Foley" userId="S::cfoley@carshaltongirls.org.uk::46a413eb-6f13-4a69-a4a3-0eb7c6cb5409" providerId="AD" clId="Web-{D5098EF8-E821-909C-9A77-E85C91C2D528}" dt="2025-07-07T09:15:12.096" v="106"/>
          <ac:spMkLst>
            <pc:docMk/>
            <pc:sldMk cId="816994878" sldId="261"/>
            <ac:spMk id="8" creationId="{0BB2DCDD-A58B-4E54-B3F8-8FC627124E1D}"/>
          </ac:spMkLst>
        </pc:spChg>
        <pc:spChg chg="del">
          <ac:chgData name="Claire Foley" userId="S::cfoley@carshaltongirls.org.uk::46a413eb-6f13-4a69-a4a3-0eb7c6cb5409" providerId="AD" clId="Web-{D5098EF8-E821-909C-9A77-E85C91C2D528}" dt="2025-07-07T09:15:06.502" v="103"/>
          <ac:spMkLst>
            <pc:docMk/>
            <pc:sldMk cId="816994878" sldId="261"/>
            <ac:spMk id="9" creationId="{9C318020-8D2C-47AD-901C-68B9B583CE0D}"/>
          </ac:spMkLst>
        </pc:spChg>
        <pc:spChg chg="del">
          <ac:chgData name="Claire Foley" userId="S::cfoley@carshaltongirls.org.uk::46a413eb-6f13-4a69-a4a3-0eb7c6cb5409" providerId="AD" clId="Web-{D5098EF8-E821-909C-9A77-E85C91C2D528}" dt="2025-07-07T09:15:07.486" v="104"/>
          <ac:spMkLst>
            <pc:docMk/>
            <pc:sldMk cId="816994878" sldId="261"/>
            <ac:spMk id="10" creationId="{4375EF2A-36B2-49D5-A045-CA608A1C9790}"/>
          </ac:spMkLst>
        </pc:spChg>
        <pc:spChg chg="del mod">
          <ac:chgData name="Claire Foley" userId="S::cfoley@carshaltongirls.org.uk::46a413eb-6f13-4a69-a4a3-0eb7c6cb5409" providerId="AD" clId="Web-{D5098EF8-E821-909C-9A77-E85C91C2D528}" dt="2025-07-07T09:15:15.721" v="108"/>
          <ac:spMkLst>
            <pc:docMk/>
            <pc:sldMk cId="816994878" sldId="261"/>
            <ac:spMk id="11" creationId="{A4DF4AC0-15EF-4289-9667-7FBFBCCD3A4D}"/>
          </ac:spMkLst>
        </pc:spChg>
        <pc:picChg chg="add mod">
          <ac:chgData name="Claire Foley" userId="S::cfoley@carshaltongirls.org.uk::46a413eb-6f13-4a69-a4a3-0eb7c6cb5409" providerId="AD" clId="Web-{D5098EF8-E821-909C-9A77-E85C91C2D528}" dt="2025-07-07T09:15:01.908" v="100" actId="1076"/>
          <ac:picMkLst>
            <pc:docMk/>
            <pc:sldMk cId="816994878" sldId="261"/>
            <ac:picMk id="3" creationId="{CF89947D-2378-7249-2F4F-6EBC4FD0C049}"/>
          </ac:picMkLst>
        </pc:picChg>
        <pc:picChg chg="del">
          <ac:chgData name="Claire Foley" userId="S::cfoley@carshaltongirls.org.uk::46a413eb-6f13-4a69-a4a3-0eb7c6cb5409" providerId="AD" clId="Web-{D5098EF8-E821-909C-9A77-E85C91C2D528}" dt="2025-07-07T09:14:32.564" v="98"/>
          <ac:picMkLst>
            <pc:docMk/>
            <pc:sldMk cId="816994878" sldId="261"/>
            <ac:picMk id="12" creationId="{C2224E5E-FB4F-5C05-BADE-25F76AA1279B}"/>
          </ac:picMkLst>
        </pc:picChg>
      </pc:sldChg>
    </pc:docChg>
  </pc:docChgLst>
  <pc:docChgLst>
    <pc:chgData name="Claire Foley" userId="S::cfoley@carshaltongirls.org.uk::46a413eb-6f13-4a69-a4a3-0eb7c6cb5409" providerId="AD" clId="Web-{DB678ADC-6802-8302-E739-F348682184E0}"/>
    <pc:docChg chg="modSld">
      <pc:chgData name="Claire Foley" userId="S::cfoley@carshaltongirls.org.uk::46a413eb-6f13-4a69-a4a3-0eb7c6cb5409" providerId="AD" clId="Web-{DB678ADC-6802-8302-E739-F348682184E0}" dt="2023-07-11T07:35:54.805" v="80" actId="14100"/>
      <pc:docMkLst>
        <pc:docMk/>
      </pc:docMkLst>
      <pc:sldChg chg="modSp">
        <pc:chgData name="Claire Foley" userId="S::cfoley@carshaltongirls.org.uk::46a413eb-6f13-4a69-a4a3-0eb7c6cb5409" providerId="AD" clId="Web-{DB678ADC-6802-8302-E739-F348682184E0}" dt="2023-07-11T07:22:19.111" v="0" actId="20577"/>
        <pc:sldMkLst>
          <pc:docMk/>
          <pc:sldMk cId="2718141924" sldId="256"/>
        </pc:sldMkLst>
      </pc:sldChg>
      <pc:sldChg chg="addSp delSp modSp">
        <pc:chgData name="Claire Foley" userId="S::cfoley@carshaltongirls.org.uk::46a413eb-6f13-4a69-a4a3-0eb7c6cb5409" providerId="AD" clId="Web-{DB678ADC-6802-8302-E739-F348682184E0}" dt="2023-07-11T07:25:45.867" v="8" actId="20577"/>
        <pc:sldMkLst>
          <pc:docMk/>
          <pc:sldMk cId="3092587984" sldId="258"/>
        </pc:sldMkLst>
      </pc:sldChg>
      <pc:sldChg chg="addSp delSp modSp">
        <pc:chgData name="Claire Foley" userId="S::cfoley@carshaltongirls.org.uk::46a413eb-6f13-4a69-a4a3-0eb7c6cb5409" providerId="AD" clId="Web-{DB678ADC-6802-8302-E739-F348682184E0}" dt="2023-07-11T07:26:43.993" v="12" actId="1076"/>
        <pc:sldMkLst>
          <pc:docMk/>
          <pc:sldMk cId="3022017188" sldId="259"/>
        </pc:sldMkLst>
      </pc:sldChg>
      <pc:sldChg chg="modSp">
        <pc:chgData name="Claire Foley" userId="S::cfoley@carshaltongirls.org.uk::46a413eb-6f13-4a69-a4a3-0eb7c6cb5409" providerId="AD" clId="Web-{DB678ADC-6802-8302-E739-F348682184E0}" dt="2023-07-11T07:27:53.355" v="50" actId="1076"/>
        <pc:sldMkLst>
          <pc:docMk/>
          <pc:sldMk cId="3647325906" sldId="260"/>
        </pc:sldMkLst>
      </pc:sldChg>
      <pc:sldChg chg="addSp delSp modSp">
        <pc:chgData name="Claire Foley" userId="S::cfoley@carshaltongirls.org.uk::46a413eb-6f13-4a69-a4a3-0eb7c6cb5409" providerId="AD" clId="Web-{DB678ADC-6802-8302-E739-F348682184E0}" dt="2023-07-11T07:35:54.805" v="80" actId="14100"/>
        <pc:sldMkLst>
          <pc:docMk/>
          <pc:sldMk cId="816994878" sldId="261"/>
        </pc:sldMkLst>
      </pc:sldChg>
    </pc:docChg>
  </pc:docChgLst>
  <pc:docChgLst>
    <pc:chgData name="Claire Foley" userId="S::cfoley@carshaltongirls.org.uk::46a413eb-6f13-4a69-a4a3-0eb7c6cb5409" providerId="AD" clId="Web-{6000637C-5BAB-671D-1345-A033191DAE6E}"/>
    <pc:docChg chg="modSld">
      <pc:chgData name="Claire Foley" userId="S::cfoley@carshaltongirls.org.uk::46a413eb-6f13-4a69-a4a3-0eb7c6cb5409" providerId="AD" clId="Web-{6000637C-5BAB-671D-1345-A033191DAE6E}" dt="2023-07-11T09:16:55.210" v="160" actId="1076"/>
      <pc:docMkLst>
        <pc:docMk/>
      </pc:docMkLst>
      <pc:sldChg chg="addSp modSp addAnim delAnim">
        <pc:chgData name="Claire Foley" userId="S::cfoley@carshaltongirls.org.uk::46a413eb-6f13-4a69-a4a3-0eb7c6cb5409" providerId="AD" clId="Web-{6000637C-5BAB-671D-1345-A033191DAE6E}" dt="2023-07-11T09:16:18.021" v="156"/>
        <pc:sldMkLst>
          <pc:docMk/>
          <pc:sldMk cId="3647325906" sldId="260"/>
        </pc:sldMkLst>
      </pc:sldChg>
      <pc:sldChg chg="addSp delSp modSp">
        <pc:chgData name="Claire Foley" userId="S::cfoley@carshaltongirls.org.uk::46a413eb-6f13-4a69-a4a3-0eb7c6cb5409" providerId="AD" clId="Web-{6000637C-5BAB-671D-1345-A033191DAE6E}" dt="2023-07-11T09:16:55.210" v="160" actId="1076"/>
        <pc:sldMkLst>
          <pc:docMk/>
          <pc:sldMk cId="385051127" sldId="262"/>
        </pc:sldMkLst>
      </pc:sldChg>
    </pc:docChg>
  </pc:docChgLst>
  <pc:docChgLst>
    <pc:chgData name="Claire Foley" userId="S::cfoley@carshaltongirls.org.uk::46a413eb-6f13-4a69-a4a3-0eb7c6cb5409" providerId="AD" clId="Web-{79DEAFC1-DC5F-AE06-A629-E056230E1E43}"/>
    <pc:docChg chg="modSld">
      <pc:chgData name="Claire Foley" userId="S::cfoley@carshaltongirls.org.uk::46a413eb-6f13-4a69-a4a3-0eb7c6cb5409" providerId="AD" clId="Web-{79DEAFC1-DC5F-AE06-A629-E056230E1E43}" dt="2024-07-09T08:49:27.444" v="8"/>
      <pc:docMkLst>
        <pc:docMk/>
      </pc:docMkLst>
      <pc:sldChg chg="addSp delSp modSp">
        <pc:chgData name="Claire Foley" userId="S::cfoley@carshaltongirls.org.uk::46a413eb-6f13-4a69-a4a3-0eb7c6cb5409" providerId="AD" clId="Web-{79DEAFC1-DC5F-AE06-A629-E056230E1E43}" dt="2024-07-09T08:49:27.444" v="8"/>
        <pc:sldMkLst>
          <pc:docMk/>
          <pc:sldMk cId="2718141924" sldId="256"/>
        </pc:sldMkLst>
      </pc:sldChg>
    </pc:docChg>
  </pc:docChgLst>
  <pc:docChgLst>
    <pc:chgData name="Claire Foley" userId="46a413eb-6f13-4a69-a4a3-0eb7c6cb5409" providerId="ADAL" clId="{FB0A7C6F-0915-43B0-8A00-96337579E3EF}"/>
    <pc:docChg chg="custSel addSld modSld">
      <pc:chgData name="Claire Foley" userId="46a413eb-6f13-4a69-a4a3-0eb7c6cb5409" providerId="ADAL" clId="{FB0A7C6F-0915-43B0-8A00-96337579E3EF}" dt="2025-07-07T10:23:55.555" v="610"/>
      <pc:docMkLst>
        <pc:docMk/>
      </pc:docMkLst>
      <pc:sldChg chg="addSp delSp modSp mod">
        <pc:chgData name="Claire Foley" userId="46a413eb-6f13-4a69-a4a3-0eb7c6cb5409" providerId="ADAL" clId="{FB0A7C6F-0915-43B0-8A00-96337579E3EF}" dt="2025-07-07T09:18:45.139" v="110" actId="20577"/>
        <pc:sldMkLst>
          <pc:docMk/>
          <pc:sldMk cId="3022017188" sldId="259"/>
        </pc:sldMkLst>
        <pc:spChg chg="add del mod">
          <ac:chgData name="Claire Foley" userId="46a413eb-6f13-4a69-a4a3-0eb7c6cb5409" providerId="ADAL" clId="{FB0A7C6F-0915-43B0-8A00-96337579E3EF}" dt="2025-07-07T09:17:47.483" v="87" actId="478"/>
          <ac:spMkLst>
            <pc:docMk/>
            <pc:sldMk cId="3022017188" sldId="259"/>
            <ac:spMk id="2" creationId="{F454B1D2-150F-451F-905A-81C0374CD937}"/>
          </ac:spMkLst>
        </pc:spChg>
        <pc:spChg chg="del mod">
          <ac:chgData name="Claire Foley" userId="46a413eb-6f13-4a69-a4a3-0eb7c6cb5409" providerId="ADAL" clId="{FB0A7C6F-0915-43B0-8A00-96337579E3EF}" dt="2025-07-07T09:18:06.735" v="94"/>
          <ac:spMkLst>
            <pc:docMk/>
            <pc:sldMk cId="3022017188" sldId="259"/>
            <ac:spMk id="3" creationId="{D942CEDA-D6C8-4409-AA86-3A37EAF66707}"/>
          </ac:spMkLst>
        </pc:spChg>
        <pc:spChg chg="add mod">
          <ac:chgData name="Claire Foley" userId="46a413eb-6f13-4a69-a4a3-0eb7c6cb5409" providerId="ADAL" clId="{FB0A7C6F-0915-43B0-8A00-96337579E3EF}" dt="2025-07-07T09:18:45.139" v="110" actId="20577"/>
          <ac:spMkLst>
            <pc:docMk/>
            <pc:sldMk cId="3022017188" sldId="259"/>
            <ac:spMk id="7" creationId="{0C483157-F96F-4401-BCE4-C981BB6879A0}"/>
          </ac:spMkLst>
        </pc:spChg>
      </pc:sldChg>
      <pc:sldChg chg="addSp delSp modSp mod delAnim modAnim">
        <pc:chgData name="Claire Foley" userId="46a413eb-6f13-4a69-a4a3-0eb7c6cb5409" providerId="ADAL" clId="{FB0A7C6F-0915-43B0-8A00-96337579E3EF}" dt="2025-07-07T09:27:50.346" v="122"/>
        <pc:sldMkLst>
          <pc:docMk/>
          <pc:sldMk cId="3647325906" sldId="260"/>
        </pc:sldMkLst>
        <pc:spChg chg="del">
          <ac:chgData name="Claire Foley" userId="46a413eb-6f13-4a69-a4a3-0eb7c6cb5409" providerId="ADAL" clId="{FB0A7C6F-0915-43B0-8A00-96337579E3EF}" dt="2025-07-07T09:26:52.264" v="114" actId="478"/>
          <ac:spMkLst>
            <pc:docMk/>
            <pc:sldMk cId="3647325906" sldId="260"/>
            <ac:spMk id="2" creationId="{835AF9E5-8E18-48B1-9B18-6AD551CFA111}"/>
          </ac:spMkLst>
        </pc:spChg>
        <pc:spChg chg="add mod">
          <ac:chgData name="Claire Foley" userId="46a413eb-6f13-4a69-a4a3-0eb7c6cb5409" providerId="ADAL" clId="{FB0A7C6F-0915-43B0-8A00-96337579E3EF}" dt="2025-07-07T09:26:55.745" v="115" actId="1076"/>
          <ac:spMkLst>
            <pc:docMk/>
            <pc:sldMk cId="3647325906" sldId="260"/>
            <ac:spMk id="7" creationId="{1EFC1FDE-AC84-44BA-9C0B-16F7418C3B8D}"/>
          </ac:spMkLst>
        </pc:spChg>
      </pc:sldChg>
      <pc:sldChg chg="addSp modSp mod">
        <pc:chgData name="Claire Foley" userId="46a413eb-6f13-4a69-a4a3-0eb7c6cb5409" providerId="ADAL" clId="{FB0A7C6F-0915-43B0-8A00-96337579E3EF}" dt="2025-07-07T09:17:34.029" v="84" actId="13822"/>
        <pc:sldMkLst>
          <pc:docMk/>
          <pc:sldMk cId="816994878" sldId="261"/>
        </pc:sldMkLst>
        <pc:spChg chg="mod">
          <ac:chgData name="Claire Foley" userId="46a413eb-6f13-4a69-a4a3-0eb7c6cb5409" providerId="ADAL" clId="{FB0A7C6F-0915-43B0-8A00-96337579E3EF}" dt="2025-07-07T09:17:34.029" v="84" actId="13822"/>
          <ac:spMkLst>
            <pc:docMk/>
            <pc:sldMk cId="816994878" sldId="261"/>
            <ac:spMk id="4" creationId="{48C93D8E-D510-47C6-B1BC-31D721422EBE}"/>
          </ac:spMkLst>
        </pc:spChg>
        <pc:spChg chg="add mod">
          <ac:chgData name="Claire Foley" userId="46a413eb-6f13-4a69-a4a3-0eb7c6cb5409" providerId="ADAL" clId="{FB0A7C6F-0915-43B0-8A00-96337579E3EF}" dt="2025-07-07T09:17:31.266" v="83" actId="1076"/>
          <ac:spMkLst>
            <pc:docMk/>
            <pc:sldMk cId="816994878" sldId="261"/>
            <ac:spMk id="5" creationId="{A914076E-39F1-440C-B10A-E5B2EF858953}"/>
          </ac:spMkLst>
        </pc:spChg>
      </pc:sldChg>
      <pc:sldChg chg="addSp delSp modSp mod">
        <pc:chgData name="Claire Foley" userId="46a413eb-6f13-4a69-a4a3-0eb7c6cb5409" providerId="ADAL" clId="{FB0A7C6F-0915-43B0-8A00-96337579E3EF}" dt="2025-07-07T09:52:24.176" v="131" actId="1076"/>
        <pc:sldMkLst>
          <pc:docMk/>
          <pc:sldMk cId="385051127" sldId="262"/>
        </pc:sldMkLst>
        <pc:spChg chg="add mod">
          <ac:chgData name="Claire Foley" userId="46a413eb-6f13-4a69-a4a3-0eb7c6cb5409" providerId="ADAL" clId="{FB0A7C6F-0915-43B0-8A00-96337579E3EF}" dt="2025-07-07T09:16:35.806" v="80" actId="20577"/>
          <ac:spMkLst>
            <pc:docMk/>
            <pc:sldMk cId="385051127" sldId="262"/>
            <ac:spMk id="3" creationId="{783AEA64-D135-4662-94B3-996E26278911}"/>
          </ac:spMkLst>
        </pc:spChg>
        <pc:picChg chg="del">
          <ac:chgData name="Claire Foley" userId="46a413eb-6f13-4a69-a4a3-0eb7c6cb5409" providerId="ADAL" clId="{FB0A7C6F-0915-43B0-8A00-96337579E3EF}" dt="2025-07-07T09:16:07.991" v="0" actId="478"/>
          <ac:picMkLst>
            <pc:docMk/>
            <pc:sldMk cId="385051127" sldId="262"/>
            <ac:picMk id="4" creationId="{E06C1B94-C1FC-6F27-0A27-EAE3A4896B2D}"/>
          </ac:picMkLst>
        </pc:picChg>
        <pc:picChg chg="add mod">
          <ac:chgData name="Claire Foley" userId="46a413eb-6f13-4a69-a4a3-0eb7c6cb5409" providerId="ADAL" clId="{FB0A7C6F-0915-43B0-8A00-96337579E3EF}" dt="2025-07-07T09:52:24.176" v="131" actId="1076"/>
          <ac:picMkLst>
            <pc:docMk/>
            <pc:sldMk cId="385051127" sldId="262"/>
            <ac:picMk id="6" creationId="{12317856-ADE0-4F35-8A9E-0BC650DCEA3B}"/>
          </ac:picMkLst>
        </pc:picChg>
        <pc:picChg chg="add mod">
          <ac:chgData name="Claire Foley" userId="46a413eb-6f13-4a69-a4a3-0eb7c6cb5409" providerId="ADAL" clId="{FB0A7C6F-0915-43B0-8A00-96337579E3EF}" dt="2025-07-07T09:52:23.080" v="130" actId="1076"/>
          <ac:picMkLst>
            <pc:docMk/>
            <pc:sldMk cId="385051127" sldId="262"/>
            <ac:picMk id="8" creationId="{42D162D8-D946-4320-A1B2-8ED9A703BD6B}"/>
          </ac:picMkLst>
        </pc:picChg>
      </pc:sldChg>
      <pc:sldChg chg="addSp modSp new mod modAnim">
        <pc:chgData name="Claire Foley" userId="46a413eb-6f13-4a69-a4a3-0eb7c6cb5409" providerId="ADAL" clId="{FB0A7C6F-0915-43B0-8A00-96337579E3EF}" dt="2025-07-07T10:23:55.555" v="610"/>
        <pc:sldMkLst>
          <pc:docMk/>
          <pc:sldMk cId="269497728" sldId="263"/>
        </pc:sldMkLst>
        <pc:spChg chg="add mod">
          <ac:chgData name="Claire Foley" userId="46a413eb-6f13-4a69-a4a3-0eb7c6cb5409" providerId="ADAL" clId="{FB0A7C6F-0915-43B0-8A00-96337579E3EF}" dt="2025-07-07T09:54:13.272" v="132" actId="767"/>
          <ac:spMkLst>
            <pc:docMk/>
            <pc:sldMk cId="269497728" sldId="263"/>
            <ac:spMk id="2" creationId="{5DEC7D12-80C0-4400-ABA3-2DE7D835F29B}"/>
          </ac:spMkLst>
        </pc:spChg>
        <pc:spChg chg="add mod">
          <ac:chgData name="Claire Foley" userId="46a413eb-6f13-4a69-a4a3-0eb7c6cb5409" providerId="ADAL" clId="{FB0A7C6F-0915-43B0-8A00-96337579E3EF}" dt="2025-07-07T10:22:55.273" v="540" actId="20577"/>
          <ac:spMkLst>
            <pc:docMk/>
            <pc:sldMk cId="269497728" sldId="263"/>
            <ac:spMk id="3" creationId="{057DEA13-22D5-4743-A6FF-626DA3A7EEF2}"/>
          </ac:spMkLst>
        </pc:spChg>
        <pc:spChg chg="add mod">
          <ac:chgData name="Claire Foley" userId="46a413eb-6f13-4a69-a4a3-0eb7c6cb5409" providerId="ADAL" clId="{FB0A7C6F-0915-43B0-8A00-96337579E3EF}" dt="2025-07-07T10:22:33.219" v="499" actId="1076"/>
          <ac:spMkLst>
            <pc:docMk/>
            <pc:sldMk cId="269497728" sldId="263"/>
            <ac:spMk id="4" creationId="{B553BCC1-5A2D-4E6C-826C-BFAFCBDD67AF}"/>
          </ac:spMkLst>
        </pc:spChg>
        <pc:spChg chg="add mod">
          <ac:chgData name="Claire Foley" userId="46a413eb-6f13-4a69-a4a3-0eb7c6cb5409" providerId="ADAL" clId="{FB0A7C6F-0915-43B0-8A00-96337579E3EF}" dt="2025-07-07T10:23:49.314" v="609" actId="404"/>
          <ac:spMkLst>
            <pc:docMk/>
            <pc:sldMk cId="269497728" sldId="263"/>
            <ac:spMk id="5" creationId="{CB29DFB3-A584-4475-A31F-54C0AC14DC8E}"/>
          </ac:spMkLst>
        </pc:spChg>
      </pc:sldChg>
    </pc:docChg>
  </pc:docChgLst>
  <pc:docChgLst>
    <pc:chgData name="Claire Foley" userId="S::cfoley@carshaltongirls.org.uk::46a413eb-6f13-4a69-a4a3-0eb7c6cb5409" providerId="AD" clId="Web-{98646031-2447-AB5C-7D3F-A8EE61B49735}"/>
    <pc:docChg chg="addSld delSld modSld">
      <pc:chgData name="Claire Foley" userId="S::cfoley@carshaltongirls.org.uk::46a413eb-6f13-4a69-a4a3-0eb7c6cb5409" providerId="AD" clId="Web-{98646031-2447-AB5C-7D3F-A8EE61B49735}" dt="2025-07-07T10:35:29.116" v="103" actId="1076"/>
      <pc:docMkLst>
        <pc:docMk/>
      </pc:docMkLst>
      <pc:sldChg chg="addSp delSp modSp">
        <pc:chgData name="Claire Foley" userId="S::cfoley@carshaltongirls.org.uk::46a413eb-6f13-4a69-a4a3-0eb7c6cb5409" providerId="AD" clId="Web-{98646031-2447-AB5C-7D3F-A8EE61B49735}" dt="2025-07-07T10:26:53.066" v="5" actId="1076"/>
        <pc:sldMkLst>
          <pc:docMk/>
          <pc:sldMk cId="3535240869" sldId="257"/>
        </pc:sldMkLst>
        <pc:picChg chg="add mod">
          <ac:chgData name="Claire Foley" userId="S::cfoley@carshaltongirls.org.uk::46a413eb-6f13-4a69-a4a3-0eb7c6cb5409" providerId="AD" clId="Web-{98646031-2447-AB5C-7D3F-A8EE61B49735}" dt="2025-07-07T10:26:35.285" v="3" actId="1076"/>
          <ac:picMkLst>
            <pc:docMk/>
            <pc:sldMk cId="3535240869" sldId="257"/>
            <ac:picMk id="2" creationId="{3C9C89E8-934E-A8CF-821F-E53BEBC08AC7}"/>
          </ac:picMkLst>
        </pc:picChg>
        <pc:picChg chg="add mod">
          <ac:chgData name="Claire Foley" userId="S::cfoley@carshaltongirls.org.uk::46a413eb-6f13-4a69-a4a3-0eb7c6cb5409" providerId="AD" clId="Web-{98646031-2447-AB5C-7D3F-A8EE61B49735}" dt="2025-07-07T10:26:53.066" v="5" actId="1076"/>
          <ac:picMkLst>
            <pc:docMk/>
            <pc:sldMk cId="3535240869" sldId="257"/>
            <ac:picMk id="3" creationId="{0A8BD31C-DF78-EB12-A7B0-5256B6A12EF3}"/>
          </ac:picMkLst>
        </pc:picChg>
        <pc:picChg chg="del">
          <ac:chgData name="Claire Foley" userId="S::cfoley@carshaltongirls.org.uk::46a413eb-6f13-4a69-a4a3-0eb7c6cb5409" providerId="AD" clId="Web-{98646031-2447-AB5C-7D3F-A8EE61B49735}" dt="2025-07-07T10:24:41.687" v="0"/>
          <ac:picMkLst>
            <pc:docMk/>
            <pc:sldMk cId="3535240869" sldId="257"/>
            <ac:picMk id="6" creationId="{FBEBECF3-1DE4-493C-AB05-91B55CC2EDAF}"/>
          </ac:picMkLst>
        </pc:picChg>
      </pc:sldChg>
      <pc:sldChg chg="addSp delSp modSp">
        <pc:chgData name="Claire Foley" userId="S::cfoley@carshaltongirls.org.uk::46a413eb-6f13-4a69-a4a3-0eb7c6cb5409" providerId="AD" clId="Web-{98646031-2447-AB5C-7D3F-A8EE61B49735}" dt="2025-07-07T10:32:42.203" v="62" actId="20577"/>
        <pc:sldMkLst>
          <pc:docMk/>
          <pc:sldMk cId="3092587984" sldId="258"/>
        </pc:sldMkLst>
        <pc:spChg chg="add mod">
          <ac:chgData name="Claire Foley" userId="S::cfoley@carshaltongirls.org.uk::46a413eb-6f13-4a69-a4a3-0eb7c6cb5409" providerId="AD" clId="Web-{98646031-2447-AB5C-7D3F-A8EE61B49735}" dt="2025-07-07T10:32:42.203" v="62" actId="20577"/>
          <ac:spMkLst>
            <pc:docMk/>
            <pc:sldMk cId="3092587984" sldId="258"/>
            <ac:spMk id="2" creationId="{5A2E782E-11CD-FEE4-AB5A-9D69EE46B593}"/>
          </ac:spMkLst>
        </pc:spChg>
        <pc:spChg chg="del mod">
          <ac:chgData name="Claire Foley" userId="S::cfoley@carshaltongirls.org.uk::46a413eb-6f13-4a69-a4a3-0eb7c6cb5409" providerId="AD" clId="Web-{98646031-2447-AB5C-7D3F-A8EE61B49735}" dt="2025-07-07T10:32:16.562" v="52"/>
          <ac:spMkLst>
            <pc:docMk/>
            <pc:sldMk cId="3092587984" sldId="258"/>
            <ac:spMk id="4" creationId="{3A50DB92-50B6-41BE-845E-EE5321F66B85}"/>
          </ac:spMkLst>
        </pc:spChg>
        <pc:spChg chg="add del mod">
          <ac:chgData name="Claire Foley" userId="S::cfoley@carshaltongirls.org.uk::46a413eb-6f13-4a69-a4a3-0eb7c6cb5409" providerId="AD" clId="Web-{98646031-2447-AB5C-7D3F-A8EE61B49735}" dt="2025-07-07T10:32:21.705" v="55"/>
          <ac:spMkLst>
            <pc:docMk/>
            <pc:sldMk cId="3092587984" sldId="258"/>
            <ac:spMk id="7" creationId="{D2C8EA9B-77D3-3ECA-E9E1-605C4BB79033}"/>
          </ac:spMkLst>
        </pc:spChg>
      </pc:sldChg>
      <pc:sldChg chg="addAnim delAnim">
        <pc:chgData name="Claire Foley" userId="S::cfoley@carshaltongirls.org.uk::46a413eb-6f13-4a69-a4a3-0eb7c6cb5409" providerId="AD" clId="Web-{98646031-2447-AB5C-7D3F-A8EE61B49735}" dt="2025-07-07T10:33:04.173" v="65"/>
        <pc:sldMkLst>
          <pc:docMk/>
          <pc:sldMk cId="3022017188" sldId="259"/>
        </pc:sldMkLst>
      </pc:sldChg>
      <pc:sldChg chg="delSp modSp delAnim">
        <pc:chgData name="Claire Foley" userId="S::cfoley@carshaltongirls.org.uk::46a413eb-6f13-4a69-a4a3-0eb7c6cb5409" providerId="AD" clId="Web-{98646031-2447-AB5C-7D3F-A8EE61B49735}" dt="2025-07-07T10:34:04.862" v="87" actId="1076"/>
        <pc:sldMkLst>
          <pc:docMk/>
          <pc:sldMk cId="3647325906" sldId="260"/>
        </pc:sldMkLst>
        <pc:spChg chg="del">
          <ac:chgData name="Claire Foley" userId="S::cfoley@carshaltongirls.org.uk::46a413eb-6f13-4a69-a4a3-0eb7c6cb5409" providerId="AD" clId="Web-{98646031-2447-AB5C-7D3F-A8EE61B49735}" dt="2025-07-07T10:33:37.127" v="69"/>
          <ac:spMkLst>
            <pc:docMk/>
            <pc:sldMk cId="3647325906" sldId="260"/>
            <ac:spMk id="4" creationId="{64ED27EC-E781-DDD7-539E-CB40FD93A593}"/>
          </ac:spMkLst>
        </pc:spChg>
        <pc:spChg chg="del">
          <ac:chgData name="Claire Foley" userId="S::cfoley@carshaltongirls.org.uk::46a413eb-6f13-4a69-a4a3-0eb7c6cb5409" providerId="AD" clId="Web-{98646031-2447-AB5C-7D3F-A8EE61B49735}" dt="2025-07-07T10:33:31.705" v="66"/>
          <ac:spMkLst>
            <pc:docMk/>
            <pc:sldMk cId="3647325906" sldId="260"/>
            <ac:spMk id="5" creationId="{7C5B7388-35B8-D6FF-32B7-C173BCB1C73F}"/>
          </ac:spMkLst>
        </pc:spChg>
        <pc:spChg chg="del">
          <ac:chgData name="Claire Foley" userId="S::cfoley@carshaltongirls.org.uk::46a413eb-6f13-4a69-a4a3-0eb7c6cb5409" providerId="AD" clId="Web-{98646031-2447-AB5C-7D3F-A8EE61B49735}" dt="2025-07-07T10:33:32.642" v="67"/>
          <ac:spMkLst>
            <pc:docMk/>
            <pc:sldMk cId="3647325906" sldId="260"/>
            <ac:spMk id="6" creationId="{05EC3611-09C5-8E66-9547-C0E3D6769F06}"/>
          </ac:spMkLst>
        </pc:spChg>
        <pc:spChg chg="mod">
          <ac:chgData name="Claire Foley" userId="S::cfoley@carshaltongirls.org.uk::46a413eb-6f13-4a69-a4a3-0eb7c6cb5409" providerId="AD" clId="Web-{98646031-2447-AB5C-7D3F-A8EE61B49735}" dt="2025-07-07T10:34:04.862" v="87" actId="1076"/>
          <ac:spMkLst>
            <pc:docMk/>
            <pc:sldMk cId="3647325906" sldId="260"/>
            <ac:spMk id="7" creationId="{1EFC1FDE-AC84-44BA-9C0B-16F7418C3B8D}"/>
          </ac:spMkLst>
        </pc:spChg>
        <pc:spChg chg="del">
          <ac:chgData name="Claire Foley" userId="S::cfoley@carshaltongirls.org.uk::46a413eb-6f13-4a69-a4a3-0eb7c6cb5409" providerId="AD" clId="Web-{98646031-2447-AB5C-7D3F-A8EE61B49735}" dt="2025-07-07T10:33:35.299" v="68"/>
          <ac:spMkLst>
            <pc:docMk/>
            <pc:sldMk cId="3647325906" sldId="260"/>
            <ac:spMk id="8" creationId="{A7F0EA6C-1BC2-4585-91B5-E90F9A5B6CAA}"/>
          </ac:spMkLst>
        </pc:spChg>
        <pc:graphicFrameChg chg="mod modGraphic">
          <ac:chgData name="Claire Foley" userId="S::cfoley@carshaltongirls.org.uk::46a413eb-6f13-4a69-a4a3-0eb7c6cb5409" providerId="AD" clId="Web-{98646031-2447-AB5C-7D3F-A8EE61B49735}" dt="2025-07-07T10:34:02.737" v="86" actId="1076"/>
          <ac:graphicFrameMkLst>
            <pc:docMk/>
            <pc:sldMk cId="3647325906" sldId="260"/>
            <ac:graphicFrameMk id="3" creationId="{D50E781B-6B1C-7FD9-8179-58BFEAFE25CB}"/>
          </ac:graphicFrameMkLst>
        </pc:graphicFrameChg>
      </pc:sldChg>
      <pc:sldChg chg="modSp">
        <pc:chgData name="Claire Foley" userId="S::cfoley@carshaltongirls.org.uk::46a413eb-6f13-4a69-a4a3-0eb7c6cb5409" providerId="AD" clId="Web-{98646031-2447-AB5C-7D3F-A8EE61B49735}" dt="2025-07-07T10:34:35.973" v="93" actId="1076"/>
        <pc:sldMkLst>
          <pc:docMk/>
          <pc:sldMk cId="816994878" sldId="261"/>
        </pc:sldMkLst>
        <pc:spChg chg="mod">
          <ac:chgData name="Claire Foley" userId="S::cfoley@carshaltongirls.org.uk::46a413eb-6f13-4a69-a4a3-0eb7c6cb5409" providerId="AD" clId="Web-{98646031-2447-AB5C-7D3F-A8EE61B49735}" dt="2025-07-07T10:34:35.973" v="93" actId="1076"/>
          <ac:spMkLst>
            <pc:docMk/>
            <pc:sldMk cId="816994878" sldId="261"/>
            <ac:spMk id="4" creationId="{48C93D8E-D510-47C6-B1BC-31D721422EBE}"/>
          </ac:spMkLst>
        </pc:spChg>
        <pc:spChg chg="mod">
          <ac:chgData name="Claire Foley" userId="S::cfoley@carshaltongirls.org.uk::46a413eb-6f13-4a69-a4a3-0eb7c6cb5409" providerId="AD" clId="Web-{98646031-2447-AB5C-7D3F-A8EE61B49735}" dt="2025-07-07T10:34:32.629" v="92" actId="1076"/>
          <ac:spMkLst>
            <pc:docMk/>
            <pc:sldMk cId="816994878" sldId="261"/>
            <ac:spMk id="5" creationId="{A914076E-39F1-440C-B10A-E5B2EF858953}"/>
          </ac:spMkLst>
        </pc:spChg>
        <pc:picChg chg="mod">
          <ac:chgData name="Claire Foley" userId="S::cfoley@carshaltongirls.org.uk::46a413eb-6f13-4a69-a4a3-0eb7c6cb5409" providerId="AD" clId="Web-{98646031-2447-AB5C-7D3F-A8EE61B49735}" dt="2025-07-07T10:34:30.410" v="91" actId="1076"/>
          <ac:picMkLst>
            <pc:docMk/>
            <pc:sldMk cId="816994878" sldId="261"/>
            <ac:picMk id="3" creationId="{CF89947D-2378-7249-2F4F-6EBC4FD0C049}"/>
          </ac:picMkLst>
        </pc:picChg>
      </pc:sldChg>
      <pc:sldChg chg="addSp modSp addAnim">
        <pc:chgData name="Claire Foley" userId="S::cfoley@carshaltongirls.org.uk::46a413eb-6f13-4a69-a4a3-0eb7c6cb5409" providerId="AD" clId="Web-{98646031-2447-AB5C-7D3F-A8EE61B49735}" dt="2025-07-07T10:35:29.116" v="103" actId="1076"/>
        <pc:sldMkLst>
          <pc:docMk/>
          <pc:sldMk cId="385051127" sldId="262"/>
        </pc:sldMkLst>
        <pc:spChg chg="mod">
          <ac:chgData name="Claire Foley" userId="S::cfoley@carshaltongirls.org.uk::46a413eb-6f13-4a69-a4a3-0eb7c6cb5409" providerId="AD" clId="Web-{98646031-2447-AB5C-7D3F-A8EE61B49735}" dt="2025-07-07T10:35:05.692" v="97" actId="1076"/>
          <ac:spMkLst>
            <pc:docMk/>
            <pc:sldMk cId="385051127" sldId="262"/>
            <ac:spMk id="3" creationId="{783AEA64-D135-4662-94B3-996E26278911}"/>
          </ac:spMkLst>
        </pc:spChg>
        <pc:spChg chg="add mod">
          <ac:chgData name="Claire Foley" userId="S::cfoley@carshaltongirls.org.uk::46a413eb-6f13-4a69-a4a3-0eb7c6cb5409" providerId="AD" clId="Web-{98646031-2447-AB5C-7D3F-A8EE61B49735}" dt="2025-07-07T10:35:29.116" v="103" actId="1076"/>
          <ac:spMkLst>
            <pc:docMk/>
            <pc:sldMk cId="385051127" sldId="262"/>
            <ac:spMk id="4" creationId="{C2E86AD5-8CD3-ACA5-313D-756E7CE24CA7}"/>
          </ac:spMkLst>
        </pc:spChg>
        <pc:picChg chg="mod">
          <ac:chgData name="Claire Foley" userId="S::cfoley@carshaltongirls.org.uk::46a413eb-6f13-4a69-a4a3-0eb7c6cb5409" providerId="AD" clId="Web-{98646031-2447-AB5C-7D3F-A8EE61B49735}" dt="2025-07-07T10:35:08.989" v="98" actId="1076"/>
          <ac:picMkLst>
            <pc:docMk/>
            <pc:sldMk cId="385051127" sldId="262"/>
            <ac:picMk id="6" creationId="{12317856-ADE0-4F35-8A9E-0BC650DCEA3B}"/>
          </ac:picMkLst>
        </pc:picChg>
      </pc:sldChg>
      <pc:sldChg chg="addSp modSp new">
        <pc:chgData name="Claire Foley" userId="S::cfoley@carshaltongirls.org.uk::46a413eb-6f13-4a69-a4a3-0eb7c6cb5409" providerId="AD" clId="Web-{98646031-2447-AB5C-7D3F-A8EE61B49735}" dt="2025-07-07T10:27:21.614" v="9" actId="1076"/>
        <pc:sldMkLst>
          <pc:docMk/>
          <pc:sldMk cId="1196888885" sldId="264"/>
        </pc:sldMkLst>
        <pc:picChg chg="add mod">
          <ac:chgData name="Claire Foley" userId="S::cfoley@carshaltongirls.org.uk::46a413eb-6f13-4a69-a4a3-0eb7c6cb5409" providerId="AD" clId="Web-{98646031-2447-AB5C-7D3F-A8EE61B49735}" dt="2025-07-07T10:27:21.614" v="9" actId="1076"/>
          <ac:picMkLst>
            <pc:docMk/>
            <pc:sldMk cId="1196888885" sldId="264"/>
            <ac:picMk id="2" creationId="{D63E6FDF-B449-0B5C-77BD-71CF73EEA410}"/>
          </ac:picMkLst>
        </pc:picChg>
      </pc:sldChg>
      <pc:sldChg chg="addSp modSp new">
        <pc:chgData name="Claire Foley" userId="S::cfoley@carshaltongirls.org.uk::46a413eb-6f13-4a69-a4a3-0eb7c6cb5409" providerId="AD" clId="Web-{98646031-2447-AB5C-7D3F-A8EE61B49735}" dt="2025-07-07T10:27:51.225" v="15" actId="1076"/>
        <pc:sldMkLst>
          <pc:docMk/>
          <pc:sldMk cId="2202809179" sldId="265"/>
        </pc:sldMkLst>
        <pc:picChg chg="add mod">
          <ac:chgData name="Claire Foley" userId="S::cfoley@carshaltongirls.org.uk::46a413eb-6f13-4a69-a4a3-0eb7c6cb5409" providerId="AD" clId="Web-{98646031-2447-AB5C-7D3F-A8EE61B49735}" dt="2025-07-07T10:27:51.225" v="15" actId="1076"/>
          <ac:picMkLst>
            <pc:docMk/>
            <pc:sldMk cId="2202809179" sldId="265"/>
            <ac:picMk id="2" creationId="{21E6D005-6CB1-2D5A-7392-B48D801CFE05}"/>
          </ac:picMkLst>
        </pc:picChg>
      </pc:sldChg>
      <pc:sldChg chg="addSp modSp new">
        <pc:chgData name="Claire Foley" userId="S::cfoley@carshaltongirls.org.uk::46a413eb-6f13-4a69-a4a3-0eb7c6cb5409" providerId="AD" clId="Web-{98646031-2447-AB5C-7D3F-A8EE61B49735}" dt="2025-07-07T10:28:22.679" v="19" actId="1076"/>
        <pc:sldMkLst>
          <pc:docMk/>
          <pc:sldMk cId="3975345717" sldId="266"/>
        </pc:sldMkLst>
        <pc:picChg chg="add mod">
          <ac:chgData name="Claire Foley" userId="S::cfoley@carshaltongirls.org.uk::46a413eb-6f13-4a69-a4a3-0eb7c6cb5409" providerId="AD" clId="Web-{98646031-2447-AB5C-7D3F-A8EE61B49735}" dt="2025-07-07T10:28:22.679" v="19" actId="1076"/>
          <ac:picMkLst>
            <pc:docMk/>
            <pc:sldMk cId="3975345717" sldId="266"/>
            <ac:picMk id="2" creationId="{2A1EDA81-CAAA-1FC8-F9FD-4B21EE729BBA}"/>
          </ac:picMkLst>
        </pc:picChg>
      </pc:sldChg>
      <pc:sldChg chg="addSp modSp new addAnim">
        <pc:chgData name="Claire Foley" userId="S::cfoley@carshaltongirls.org.uk::46a413eb-6f13-4a69-a4a3-0eb7c6cb5409" providerId="AD" clId="Web-{98646031-2447-AB5C-7D3F-A8EE61B49735}" dt="2025-07-07T10:31:53.092" v="47"/>
        <pc:sldMkLst>
          <pc:docMk/>
          <pc:sldMk cId="1185937334" sldId="267"/>
        </pc:sldMkLst>
        <pc:picChg chg="add mod">
          <ac:chgData name="Claire Foley" userId="S::cfoley@carshaltongirls.org.uk::46a413eb-6f13-4a69-a4a3-0eb7c6cb5409" providerId="AD" clId="Web-{98646031-2447-AB5C-7D3F-A8EE61B49735}" dt="2025-07-07T10:28:46.695" v="23" actId="1076"/>
          <ac:picMkLst>
            <pc:docMk/>
            <pc:sldMk cId="1185937334" sldId="267"/>
            <ac:picMk id="2" creationId="{432B4C47-2D50-FF12-6470-3C4F0FB826B8}"/>
          </ac:picMkLst>
        </pc:picChg>
        <pc:picChg chg="add mod">
          <ac:chgData name="Claire Foley" userId="S::cfoley@carshaltongirls.org.uk::46a413eb-6f13-4a69-a4a3-0eb7c6cb5409" providerId="AD" clId="Web-{98646031-2447-AB5C-7D3F-A8EE61B49735}" dt="2025-07-07T10:31:48.170" v="46" actId="1076"/>
          <ac:picMkLst>
            <pc:docMk/>
            <pc:sldMk cId="1185937334" sldId="267"/>
            <ac:picMk id="3" creationId="{576652DD-556E-4781-065C-38DD7148A0D6}"/>
          </ac:picMkLst>
        </pc:picChg>
      </pc:sldChg>
      <pc:sldChg chg="addSp modSp new del">
        <pc:chgData name="Claire Foley" userId="S::cfoley@carshaltongirls.org.uk::46a413eb-6f13-4a69-a4a3-0eb7c6cb5409" providerId="AD" clId="Web-{98646031-2447-AB5C-7D3F-A8EE61B49735}" dt="2025-07-07T10:32:01.296" v="48"/>
        <pc:sldMkLst>
          <pc:docMk/>
          <pc:sldMk cId="3974411963" sldId="268"/>
        </pc:sldMkLst>
        <pc:picChg chg="add mod">
          <ac:chgData name="Claire Foley" userId="S::cfoley@carshaltongirls.org.uk::46a413eb-6f13-4a69-a4a3-0eb7c6cb5409" providerId="AD" clId="Web-{98646031-2447-AB5C-7D3F-A8EE61B49735}" dt="2025-07-07T10:29:11.587" v="27" actId="1076"/>
          <ac:picMkLst>
            <pc:docMk/>
            <pc:sldMk cId="3974411963" sldId="268"/>
            <ac:picMk id="2" creationId="{E1A2EE4E-A3FB-07D0-5546-59F85CB495D7}"/>
          </ac:picMkLst>
        </pc:picChg>
      </pc:sldChg>
      <pc:sldChg chg="addSp modSp new">
        <pc:chgData name="Claire Foley" userId="S::cfoley@carshaltongirls.org.uk::46a413eb-6f13-4a69-a4a3-0eb7c6cb5409" providerId="AD" clId="Web-{98646031-2447-AB5C-7D3F-A8EE61B49735}" dt="2025-07-07T10:30:02.510" v="33" actId="1076"/>
        <pc:sldMkLst>
          <pc:docMk/>
          <pc:sldMk cId="1776837132" sldId="269"/>
        </pc:sldMkLst>
        <pc:picChg chg="add mod">
          <ac:chgData name="Claire Foley" userId="S::cfoley@carshaltongirls.org.uk::46a413eb-6f13-4a69-a4a3-0eb7c6cb5409" providerId="AD" clId="Web-{98646031-2447-AB5C-7D3F-A8EE61B49735}" dt="2025-07-07T10:29:36.512" v="30" actId="1076"/>
          <ac:picMkLst>
            <pc:docMk/>
            <pc:sldMk cId="1776837132" sldId="269"/>
            <ac:picMk id="2" creationId="{87A4BDF6-5392-E6FD-ED8F-0AC2A2010402}"/>
          </ac:picMkLst>
        </pc:picChg>
        <pc:picChg chg="add mod">
          <ac:chgData name="Claire Foley" userId="S::cfoley@carshaltongirls.org.uk::46a413eb-6f13-4a69-a4a3-0eb7c6cb5409" providerId="AD" clId="Web-{98646031-2447-AB5C-7D3F-A8EE61B49735}" dt="2025-07-07T10:30:02.510" v="33" actId="1076"/>
          <ac:picMkLst>
            <pc:docMk/>
            <pc:sldMk cId="1776837132" sldId="269"/>
            <ac:picMk id="3" creationId="{ECF00265-7F2E-0A0F-8A8C-1DE6C9AF7655}"/>
          </ac:picMkLst>
        </pc:picChg>
      </pc:sldChg>
      <pc:sldChg chg="addSp modSp new addAnim">
        <pc:chgData name="Claire Foley" userId="S::cfoley@carshaltongirls.org.uk::46a413eb-6f13-4a69-a4a3-0eb7c6cb5409" providerId="AD" clId="Web-{98646031-2447-AB5C-7D3F-A8EE61B49735}" dt="2025-07-07T10:31:18.075" v="41"/>
        <pc:sldMkLst>
          <pc:docMk/>
          <pc:sldMk cId="46139976" sldId="270"/>
        </pc:sldMkLst>
        <pc:picChg chg="add mod">
          <ac:chgData name="Claire Foley" userId="S::cfoley@carshaltongirls.org.uk::46a413eb-6f13-4a69-a4a3-0eb7c6cb5409" providerId="AD" clId="Web-{98646031-2447-AB5C-7D3F-A8EE61B49735}" dt="2025-07-07T10:30:49.418" v="37" actId="1076"/>
          <ac:picMkLst>
            <pc:docMk/>
            <pc:sldMk cId="46139976" sldId="270"/>
            <ac:picMk id="2" creationId="{B310D8CA-4729-79BE-CA27-D5C2BEB7C510}"/>
          </ac:picMkLst>
        </pc:picChg>
        <pc:picChg chg="add mod">
          <ac:chgData name="Claire Foley" userId="S::cfoley@carshaltongirls.org.uk::46a413eb-6f13-4a69-a4a3-0eb7c6cb5409" providerId="AD" clId="Web-{98646031-2447-AB5C-7D3F-A8EE61B49735}" dt="2025-07-07T10:31:11.419" v="40" actId="1076"/>
          <ac:picMkLst>
            <pc:docMk/>
            <pc:sldMk cId="46139976" sldId="270"/>
            <ac:picMk id="3" creationId="{2D750491-F6F8-AC5E-FAAF-6221E45C618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E6A26-638B-49DB-B649-CE3A20DF6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36F51-50B9-44E6-BBF0-4CE400EAD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DF11A-BE2D-40BD-8A81-3C69249C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F572-5B7C-4858-A911-30CED6C01B87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734EA-1E51-45F9-8852-6FF20C41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2C97E-932B-463F-9D9A-7F8AF679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66D-2697-4B2F-B377-2917F3F93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99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8C33F-16BB-49C2-BED6-7AC0A90E5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E1E6B-8B35-4919-9151-84EC3595C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306C4-283B-4A6A-BB19-236CD67C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F572-5B7C-4858-A911-30CED6C01B87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39F18-424C-4D2C-AA23-726A11289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D7410-7664-479E-9D44-7C96455E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66D-2697-4B2F-B377-2917F3F93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70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DAD79-93C0-43BC-A2D4-EB61838EE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6B642B-947F-4594-B701-B5A1A0A34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F7ED1-76F6-4722-B0C3-7AB47F8CF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F572-5B7C-4858-A911-30CED6C01B87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7B869-9A66-472F-BB47-21236EF15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03AC9-0AA1-4D87-A90D-824CE467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66D-2697-4B2F-B377-2917F3F93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52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75DD-9E2E-4B40-B7C1-514CF8AB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F6FA3-5B65-4895-B92B-F7FDA01D6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E6761-E6E3-4A71-BAB3-D31F5463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F572-5B7C-4858-A911-30CED6C01B87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CE5D3-70A7-47CC-B3B0-9E3D54C3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7D762-B150-4C05-96A4-D92321B8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66D-2697-4B2F-B377-2917F3F93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07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4CC3-3979-46F4-98CA-2E13DE39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41200-E758-4477-A303-15A7F91EF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05FCA-670E-4C4A-A6C4-9BBE0BDEC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F572-5B7C-4858-A911-30CED6C01B87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AE0CF-06ED-4642-BC55-2532BE05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235EE-B983-402C-8AF0-96E6D5E7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66D-2697-4B2F-B377-2917F3F93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92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CA514-51B7-4239-BD43-319B819F3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B6C43-37D2-422C-A756-2132EAFB3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BC117-D0EE-4C4E-85CA-7AD8AD485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A1A90-D6B9-4597-8EFD-2A446E7C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F572-5B7C-4858-A911-30CED6C01B87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087EF-288D-4F77-8090-A4762BCB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492DC-B40E-4508-AB67-D1F4D8D8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66D-2697-4B2F-B377-2917F3F93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8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B36B-48B5-4840-BFCD-7D506E0A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C038B-A86F-4422-9482-27A11EDA1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33DAB-7AE8-49D3-950A-EFCDAFC43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E44CF5-E6BE-4BB6-8BFE-03A50BF60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B23296-FE71-42C8-BE9B-47FB85E72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58C79-348E-4663-84FC-25A13FA5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F572-5B7C-4858-A911-30CED6C01B87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ABD7CC-D62A-4F95-B9FE-3A00AFA1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0E7747-D018-47A9-B44E-208ED033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66D-2697-4B2F-B377-2917F3F93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25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2AE2-3B97-4C19-83DB-1C71EFAFD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FBD0CC-C839-4D63-95A4-742CC244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F572-5B7C-4858-A911-30CED6C01B87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BB0CC-A15D-47FA-B916-78583ECDC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52CE1-0B7B-4575-B662-7672B7D9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66D-2697-4B2F-B377-2917F3F93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30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32B58-8625-426E-AC18-BD2E5EF2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F572-5B7C-4858-A911-30CED6C01B87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979E5-A3FD-458E-A392-19506C38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97E8B-BB1F-4809-B0C1-D219EC9D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66D-2697-4B2F-B377-2917F3F93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2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CC061-DF96-48D4-94AC-1443901F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6AC56-7CF8-4AA3-A297-2A29692CD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57FDF-E50B-49AC-B5D4-2505C0AED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0F08B-FCD4-4BC5-B9FE-D6BCFD49D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F572-5B7C-4858-A911-30CED6C01B87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6A67A-58A6-4EFF-87A3-CF9271D11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1C04D-2C6F-4003-A2BB-F0A9D68B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66D-2697-4B2F-B377-2917F3F93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57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4CD0-B66C-4A0A-AB73-4B7AC28D5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6461C4-C1B7-43EA-BC1C-6AC8CDCE5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8DE59-BE4E-46F0-BEE4-B4B3355A8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C31D9-7F57-44AE-BE0C-03102685F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F572-5B7C-4858-A911-30CED6C01B87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8E11C-29FB-4CC0-A828-03D54E24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B341F-5D66-4691-B43B-BEC442D6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66D-2697-4B2F-B377-2917F3F93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72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6ED06-25B3-4DB8-8584-2E4329F51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06C5-6AD8-4092-AFFA-3570FFC07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377D5-E23B-47BE-887E-64BB09C17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EF572-5B7C-4858-A911-30CED6C01B87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75D0C-A6E1-4334-BCBB-9DBC7CAEA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40BD0-1349-4192-9068-E5AD5327E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8266D-2697-4B2F-B377-2917F3F93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62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maths-is-important-but-should-it-be-compulsory-2205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studio.co.uk/product/casio-fx-991ex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msp.org.uk/students/a-level/what-nex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3297E-1B2D-4154-90DA-0178F023E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Year 12 A Level Maths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93910-6B71-4161-B28B-E6BF49AC33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July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EE2C6-45E5-47BE-B172-8C69EBE67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93" y="3339391"/>
            <a:ext cx="2231786" cy="32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41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2BB80B-0617-4E0A-B0CD-E118C812C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502" y="2947481"/>
            <a:ext cx="3616508" cy="2704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E63C0E-6D88-4465-8E6C-531599045C5A}"/>
              </a:ext>
            </a:extLst>
          </p:cNvPr>
          <p:cNvSpPr txBox="1"/>
          <p:nvPr/>
        </p:nvSpPr>
        <p:spPr>
          <a:xfrm>
            <a:off x="807706" y="5797685"/>
            <a:ext cx="5278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here for more information: </a:t>
            </a:r>
            <a:r>
              <a:rPr lang="en-GB" dirty="0">
                <a:hlinkClick r:id="rId3"/>
              </a:rPr>
              <a:t>Casio FX-991EX </a:t>
            </a:r>
            <a:r>
              <a:rPr lang="en-GB" dirty="0" err="1">
                <a:hlinkClick r:id="rId3"/>
              </a:rPr>
              <a:t>ClassWiz</a:t>
            </a:r>
            <a:r>
              <a:rPr lang="en-GB" dirty="0">
                <a:hlinkClick r:id="rId3"/>
              </a:rPr>
              <a:t> Advanced Scientific Calculator (sciencestudio.co.uk)</a:t>
            </a:r>
            <a:endParaRPr lang="en-GB" dirty="0"/>
          </a:p>
        </p:txBody>
      </p:sp>
      <p:pic>
        <p:nvPicPr>
          <p:cNvPr id="6" name="Picture 6" descr="A diagram of mathematics&#10;&#10;Description automatically generated">
            <a:extLst>
              <a:ext uri="{FF2B5EF4-FFF2-40B4-BE49-F238E27FC236}">
                <a16:creationId xmlns:a16="http://schemas.microsoft.com/office/drawing/2014/main" id="{9CB04556-2076-7235-B901-34F3AEB60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150" y="49587"/>
            <a:ext cx="4612481" cy="66159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483157-F96F-4401-BCE4-C981BB6879A0}"/>
              </a:ext>
            </a:extLst>
          </p:cNvPr>
          <p:cNvSpPr/>
          <p:nvPr/>
        </p:nvSpPr>
        <p:spPr>
          <a:xfrm>
            <a:off x="1274590" y="500471"/>
            <a:ext cx="4146331" cy="2218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Over 2 years you will have covered 33 units !</a:t>
            </a:r>
          </a:p>
          <a:p>
            <a:endParaRPr lang="en-GB" dirty="0"/>
          </a:p>
          <a:p>
            <a:r>
              <a:rPr lang="en-GB" dirty="0"/>
              <a:t>You will need to have a </a:t>
            </a:r>
            <a:r>
              <a:rPr lang="en-GB" b="1" dirty="0">
                <a:solidFill>
                  <a:srgbClr val="FFFF00"/>
                </a:solidFill>
              </a:rPr>
              <a:t>lever arch ring binder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/>
              <a:t>in which to store your workbooks. </a:t>
            </a:r>
          </a:p>
          <a:p>
            <a:endParaRPr lang="en-GB" dirty="0"/>
          </a:p>
          <a:p>
            <a:r>
              <a:rPr lang="en-GB" dirty="0"/>
              <a:t>You will also need a </a:t>
            </a:r>
            <a:r>
              <a:rPr lang="en-GB" b="1" dirty="0" err="1">
                <a:solidFill>
                  <a:srgbClr val="FFFF00"/>
                </a:solidFill>
              </a:rPr>
              <a:t>ClassWiz</a:t>
            </a:r>
            <a:r>
              <a:rPr lang="en-GB" b="1" dirty="0">
                <a:solidFill>
                  <a:srgbClr val="FFFF00"/>
                </a:solidFill>
              </a:rPr>
              <a:t> calculator 991 model</a:t>
            </a:r>
          </a:p>
        </p:txBody>
      </p:sp>
    </p:spTree>
    <p:extLst>
      <p:ext uri="{BB962C8B-B14F-4D97-AF65-F5344CB8AC3E}">
        <p14:creationId xmlns:p14="http://schemas.microsoft.com/office/powerpoint/2010/main" val="30220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50E781B-6B1C-7FD9-8179-58BFEAFE2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434681"/>
              </p:ext>
            </p:extLst>
          </p:nvPr>
        </p:nvGraphicFramePr>
        <p:xfrm>
          <a:off x="3937797" y="319811"/>
          <a:ext cx="3267454" cy="1390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727">
                  <a:extLst>
                    <a:ext uri="{9D8B030D-6E8A-4147-A177-3AD203B41FA5}">
                      <a16:colId xmlns:a16="http://schemas.microsoft.com/office/drawing/2014/main" val="1433048292"/>
                    </a:ext>
                  </a:extLst>
                </a:gridCol>
                <a:gridCol w="1633727">
                  <a:extLst>
                    <a:ext uri="{9D8B030D-6E8A-4147-A177-3AD203B41FA5}">
                      <a16:colId xmlns:a16="http://schemas.microsoft.com/office/drawing/2014/main" val="1720259769"/>
                    </a:ext>
                  </a:extLst>
                </a:gridCol>
              </a:tblGrid>
              <a:tr h="648929">
                <a:tc>
                  <a:txBody>
                    <a:bodyPr/>
                    <a:lstStyle/>
                    <a:p>
                      <a:r>
                        <a:rPr lang="en-US" dirty="0"/>
                        <a:t>Grades 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780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A*-B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935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A*-C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25829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EFC1FDE-AC84-44BA-9C0B-16F7418C3B8D}"/>
              </a:ext>
            </a:extLst>
          </p:cNvPr>
          <p:cNvSpPr/>
          <p:nvPr/>
        </p:nvSpPr>
        <p:spPr>
          <a:xfrm>
            <a:off x="487230" y="2650950"/>
            <a:ext cx="11209283" cy="2657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will provide you with an exercise book for your additional notes/extra work and revision</a:t>
            </a:r>
            <a:endParaRPr lang="en-GB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provide support in organising your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will have access to an online textbook</a:t>
            </a:r>
            <a:endParaRPr lang="en-GB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use OCR as our exam board, however we use a lot of Edexcel materials for learning, and OCR materials for assessment</a:t>
            </a:r>
            <a:endParaRPr lang="en-GB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will usually have 2 teachers, one for Pure and one for Applied Maths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will have 9 lessons a fortnight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will need to complete the Bridging Work in order to get off to the best possible start</a:t>
            </a:r>
          </a:p>
        </p:txBody>
      </p:sp>
    </p:spTree>
    <p:extLst>
      <p:ext uri="{BB962C8B-B14F-4D97-AF65-F5344CB8AC3E}">
        <p14:creationId xmlns:p14="http://schemas.microsoft.com/office/powerpoint/2010/main" val="364732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DE0B8-09D9-4D67-A51B-21B8E4A556B9}"/>
              </a:ext>
            </a:extLst>
          </p:cNvPr>
          <p:cNvSpPr txBox="1"/>
          <p:nvPr/>
        </p:nvSpPr>
        <p:spPr>
          <a:xfrm>
            <a:off x="303432" y="348878"/>
            <a:ext cx="56973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u="sng" dirty="0"/>
              <a:t>Preparation work for September</a:t>
            </a:r>
          </a:p>
          <a:p>
            <a:endParaRPr lang="en-GB" sz="3200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C93D8E-D510-47C6-B1BC-31D721422EBE}"/>
              </a:ext>
            </a:extLst>
          </p:cNvPr>
          <p:cNvSpPr txBox="1"/>
          <p:nvPr/>
        </p:nvSpPr>
        <p:spPr>
          <a:xfrm>
            <a:off x="7847793" y="3431497"/>
            <a:ext cx="337185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This is the booklet that you will be given today. Work steadily through it over the Summer break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F89947D-2378-7249-2F4F-6EBC4FD0C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81" y="1431446"/>
            <a:ext cx="6655818" cy="3031825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A914076E-39F1-440C-B10A-E5B2EF858953}"/>
              </a:ext>
            </a:extLst>
          </p:cNvPr>
          <p:cNvSpPr/>
          <p:nvPr/>
        </p:nvSpPr>
        <p:spPr>
          <a:xfrm>
            <a:off x="6524724" y="3576887"/>
            <a:ext cx="1087987" cy="5175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99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F264AA-EAFA-4127-8817-AE00512F2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2" y="0"/>
            <a:ext cx="5238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AEA64-D135-4662-94B3-996E26278911}"/>
              </a:ext>
            </a:extLst>
          </p:cNvPr>
          <p:cNvSpPr txBox="1"/>
          <p:nvPr/>
        </p:nvSpPr>
        <p:spPr>
          <a:xfrm>
            <a:off x="5508511" y="154780"/>
            <a:ext cx="4603531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/>
              <a:t>Entry Requirements</a:t>
            </a:r>
          </a:p>
          <a:p>
            <a:endParaRPr lang="en-GB" sz="3200" dirty="0"/>
          </a:p>
          <a:p>
            <a:r>
              <a:rPr lang="en-GB" sz="3200" dirty="0"/>
              <a:t>Grade 7 or better in GCSE Maths </a:t>
            </a:r>
          </a:p>
          <a:p>
            <a:endParaRPr lang="en-GB" sz="3200" dirty="0"/>
          </a:p>
          <a:p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317856-ADE0-4F35-8A9E-0BC650DCE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491" y="1672754"/>
            <a:ext cx="5141859" cy="1161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D162D8-D946-4320-A1B2-8ED9A703B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658" y="3903608"/>
            <a:ext cx="6591300" cy="2733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E86AD5-8CD3-ACA5-313D-756E7CE24CA7}"/>
              </a:ext>
            </a:extLst>
          </p:cNvPr>
          <p:cNvSpPr txBox="1"/>
          <p:nvPr/>
        </p:nvSpPr>
        <p:spPr>
          <a:xfrm>
            <a:off x="5515155" y="3200400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Segoe UI"/>
              </a:rPr>
              <a:t>Bridging work</a:t>
            </a:r>
            <a:endParaRPr lang="en-GB" sz="3200" dirty="0"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505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EC7D12-80C0-4400-ABA3-2DE7D835F29B}"/>
              </a:ext>
            </a:extLst>
          </p:cNvPr>
          <p:cNvSpPr txBox="1"/>
          <p:nvPr/>
        </p:nvSpPr>
        <p:spPr>
          <a:xfrm>
            <a:off x="1355834" y="993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7DEA13-22D5-4743-A6FF-626DA3A7EEF2}"/>
              </a:ext>
            </a:extLst>
          </p:cNvPr>
          <p:cNvSpPr/>
          <p:nvPr/>
        </p:nvSpPr>
        <p:spPr>
          <a:xfrm>
            <a:off x="1529255" y="1024759"/>
            <a:ext cx="8623738" cy="5171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Tx/>
              <a:buChar char="-"/>
            </a:pPr>
            <a:r>
              <a:rPr lang="en-GB" sz="3600" dirty="0"/>
              <a:t>Ensure that you start work TODAY</a:t>
            </a:r>
          </a:p>
          <a:p>
            <a:pPr marL="571500" indent="-571500" algn="ctr">
              <a:buFontTx/>
              <a:buChar char="-"/>
            </a:pPr>
            <a:r>
              <a:rPr lang="en-GB" sz="3600" dirty="0"/>
              <a:t>Use </a:t>
            </a:r>
            <a:r>
              <a:rPr lang="en-GB" sz="3600" dirty="0" err="1"/>
              <a:t>Sparx</a:t>
            </a:r>
            <a:r>
              <a:rPr lang="en-GB" sz="3600" dirty="0"/>
              <a:t>/</a:t>
            </a:r>
            <a:r>
              <a:rPr lang="en-GB" sz="3600" dirty="0" err="1"/>
              <a:t>CorbettMaths</a:t>
            </a:r>
            <a:r>
              <a:rPr lang="en-GB" sz="3600" dirty="0"/>
              <a:t> to help you study</a:t>
            </a:r>
          </a:p>
          <a:p>
            <a:pPr marL="571500" indent="-571500" algn="ctr">
              <a:buFontTx/>
              <a:buChar char="-"/>
            </a:pPr>
            <a:r>
              <a:rPr lang="en-GB" sz="3600" dirty="0"/>
              <a:t>This work needs to be brought in when you </a:t>
            </a:r>
            <a:r>
              <a:rPr lang="en-GB" sz="3600" dirty="0" err="1"/>
              <a:t>enroll</a:t>
            </a:r>
            <a:r>
              <a:rPr lang="en-GB" sz="3600" dirty="0"/>
              <a:t> in August</a:t>
            </a:r>
          </a:p>
          <a:p>
            <a:pPr marL="571500" indent="-571500" algn="ctr">
              <a:buFontTx/>
              <a:buChar char="-"/>
            </a:pPr>
            <a:r>
              <a:rPr lang="en-GB" sz="3600" dirty="0"/>
              <a:t>Make a study plan so that you keep on top of it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53BCC1-5A2D-4E6C-826C-BFAFCBDD67AF}"/>
              </a:ext>
            </a:extLst>
          </p:cNvPr>
          <p:cNvSpPr/>
          <p:nvPr/>
        </p:nvSpPr>
        <p:spPr>
          <a:xfrm rot="20049731">
            <a:off x="57441" y="610336"/>
            <a:ext cx="3799489" cy="11351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/>
              <a:t>What now?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29DFB3-A584-4475-A31F-54C0AC14DC8E}"/>
              </a:ext>
            </a:extLst>
          </p:cNvPr>
          <p:cNvSpPr/>
          <p:nvPr/>
        </p:nvSpPr>
        <p:spPr>
          <a:xfrm>
            <a:off x="1540565" y="5707117"/>
            <a:ext cx="8612428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Best of luck with your results! See you in August……</a:t>
            </a:r>
          </a:p>
        </p:txBody>
      </p:sp>
    </p:spTree>
    <p:extLst>
      <p:ext uri="{BB962C8B-B14F-4D97-AF65-F5344CB8AC3E}">
        <p14:creationId xmlns:p14="http://schemas.microsoft.com/office/powerpoint/2010/main" val="26949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00A666-77CF-4377-837A-BF5C5DDBFC0C}"/>
              </a:ext>
            </a:extLst>
          </p:cNvPr>
          <p:cNvSpPr txBox="1"/>
          <p:nvPr/>
        </p:nvSpPr>
        <p:spPr>
          <a:xfrm>
            <a:off x="4756826" y="5593404"/>
            <a:ext cx="496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out more here: </a:t>
            </a:r>
            <a:r>
              <a:rPr lang="en-GB" dirty="0">
                <a:hlinkClick r:id="rId2"/>
              </a:rPr>
              <a:t>What next after AS/A level Mathematics? | AMSP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9C89E8-934E-A8CF-821F-E53BEBC08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812" y="1187839"/>
            <a:ext cx="9694113" cy="4410434"/>
          </a:xfrm>
          <a:prstGeom prst="rect">
            <a:avLst/>
          </a:prstGeom>
        </p:spPr>
      </p:pic>
      <p:pic>
        <p:nvPicPr>
          <p:cNvPr id="3" name="Picture 2" descr="A red letter on a white background&#10;&#10;AI-generated content may be incorrect.">
            <a:extLst>
              <a:ext uri="{FF2B5EF4-FFF2-40B4-BE49-F238E27FC236}">
                <a16:creationId xmlns:a16="http://schemas.microsoft.com/office/drawing/2014/main" id="{0A8BD31C-DF78-EB12-A7B0-5256B6A12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325" y="248369"/>
            <a:ext cx="3943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4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olorful rectangles with white text&#10;&#10;AI-generated content may be incorrect.">
            <a:extLst>
              <a:ext uri="{FF2B5EF4-FFF2-40B4-BE49-F238E27FC236}">
                <a16:creationId xmlns:a16="http://schemas.microsoft.com/office/drawing/2014/main" id="{D63E6FDF-B449-0B5C-77BD-71CF73EEA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84" y="657675"/>
            <a:ext cx="10317731" cy="554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8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1E6D005-6CB1-2D5A-7392-B48D801CF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85" y="360332"/>
            <a:ext cx="11181810" cy="61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0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test&#10;&#10;AI-generated content may be incorrect.">
            <a:extLst>
              <a:ext uri="{FF2B5EF4-FFF2-40B4-BE49-F238E27FC236}">
                <a16:creationId xmlns:a16="http://schemas.microsoft.com/office/drawing/2014/main" id="{2A1EDA81-CAAA-1FC8-F9FD-4B21EE729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18" y="674747"/>
            <a:ext cx="10561966" cy="47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4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2B4C47-2D50-FF12-6470-3C4F0FB82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32" y="729112"/>
            <a:ext cx="10339657" cy="5730455"/>
          </a:xfrm>
          <a:prstGeom prst="rect">
            <a:avLst/>
          </a:prstGeom>
        </p:spPr>
      </p:pic>
      <p:pic>
        <p:nvPicPr>
          <p:cNvPr id="3" name="Picture 2" descr="A computer keyboard with text below&#10;&#10;AI-generated content may be incorrect.">
            <a:extLst>
              <a:ext uri="{FF2B5EF4-FFF2-40B4-BE49-F238E27FC236}">
                <a16:creationId xmlns:a16="http://schemas.microsoft.com/office/drawing/2014/main" id="{576652DD-556E-4781-065C-38DD7148A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800" y="1871932"/>
            <a:ext cx="12098546" cy="47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3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 page&#10;&#10;AI-generated content may be incorrect.">
            <a:extLst>
              <a:ext uri="{FF2B5EF4-FFF2-40B4-BE49-F238E27FC236}">
                <a16:creationId xmlns:a16="http://schemas.microsoft.com/office/drawing/2014/main" id="{87A4BDF6-5392-E6FD-ED8F-0AC2A2010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89" y="297702"/>
            <a:ext cx="7400925" cy="3990975"/>
          </a:xfrm>
          <a:prstGeom prst="rect">
            <a:avLst/>
          </a:prstGeom>
        </p:spPr>
      </p:pic>
      <p:pic>
        <p:nvPicPr>
          <p:cNvPr id="3" name="Picture 2" descr="A white rectangular object with blue text&#10;&#10;AI-generated content may be incorrect.">
            <a:extLst>
              <a:ext uri="{FF2B5EF4-FFF2-40B4-BE49-F238E27FC236}">
                <a16:creationId xmlns:a16="http://schemas.microsoft.com/office/drawing/2014/main" id="{ECF00265-7F2E-0A0F-8A8C-1DE6C9AF7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4048215"/>
            <a:ext cx="10896600" cy="28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3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10D8CA-4729-79BE-CA27-D5C2BEB7C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82" y="618586"/>
            <a:ext cx="10697653" cy="5620828"/>
          </a:xfrm>
          <a:prstGeom prst="rect">
            <a:avLst/>
          </a:prstGeom>
        </p:spPr>
      </p:pic>
      <p:pic>
        <p:nvPicPr>
          <p:cNvPr id="3" name="Picture 2" descr="A white rectangular object with blue text&#10;&#10;AI-generated content may be incorrect.">
            <a:extLst>
              <a:ext uri="{FF2B5EF4-FFF2-40B4-BE49-F238E27FC236}">
                <a16:creationId xmlns:a16="http://schemas.microsoft.com/office/drawing/2014/main" id="{2D750491-F6F8-AC5E-FAAF-6221E45C6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104" y="3218012"/>
            <a:ext cx="9503793" cy="207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800998-16F4-4977-89D4-0009CA1F839F}"/>
              </a:ext>
            </a:extLst>
          </p:cNvPr>
          <p:cNvSpPr txBox="1"/>
          <p:nvPr/>
        </p:nvSpPr>
        <p:spPr>
          <a:xfrm>
            <a:off x="379379" y="564204"/>
            <a:ext cx="4028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What will you learn?</a:t>
            </a:r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85947060-7982-440D-9D37-FE5FB516CB11}"/>
              </a:ext>
            </a:extLst>
          </p:cNvPr>
          <p:cNvSpPr/>
          <p:nvPr/>
        </p:nvSpPr>
        <p:spPr>
          <a:xfrm>
            <a:off x="3719462" y="2859932"/>
            <a:ext cx="2344366" cy="99222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6" descr="A chart with text and arrows&#10;&#10;Description automatically generated">
            <a:extLst>
              <a:ext uri="{FF2B5EF4-FFF2-40B4-BE49-F238E27FC236}">
                <a16:creationId xmlns:a16="http://schemas.microsoft.com/office/drawing/2014/main" id="{E9E61504-B45F-B3A4-F8B3-996FFE9CB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5" y="10464"/>
            <a:ext cx="4612481" cy="669419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2E782E-11CD-FEE4-AB5A-9D69EE46B593}"/>
              </a:ext>
            </a:extLst>
          </p:cNvPr>
          <p:cNvSpPr/>
          <p:nvPr/>
        </p:nvSpPr>
        <p:spPr>
          <a:xfrm>
            <a:off x="393290" y="2418735"/>
            <a:ext cx="3362632" cy="24777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Calibri"/>
                <a:cs typeface="Calibri"/>
              </a:rPr>
              <a:t>A Level Maths is a demanding but satisfying course. You will cover 19 units in your first year alone….</a:t>
            </a:r>
            <a:endParaRPr lang="en-US" sz="24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587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8F134825D4A54693DB3AA8C4E41EBC" ma:contentTypeVersion="25" ma:contentTypeDescription="Create a new document." ma:contentTypeScope="" ma:versionID="60382d54b5bc3df291fb03490d5df2c1">
  <xsd:schema xmlns:xsd="http://www.w3.org/2001/XMLSchema" xmlns:xs="http://www.w3.org/2001/XMLSchema" xmlns:p="http://schemas.microsoft.com/office/2006/metadata/properties" xmlns:ns2="3a2ad050-3c60-42b7-a2ae-5288fc534a37" xmlns:ns3="b26a1134-8e7b-43e4-abc0-9133c44f8f68" targetNamespace="http://schemas.microsoft.com/office/2006/metadata/properties" ma:root="true" ma:fieldsID="a02746516604c7f0fed23b396aa3ab3a" ns2:_="" ns3:_="">
    <xsd:import namespace="3a2ad050-3c60-42b7-a2ae-5288fc534a37"/>
    <xsd:import namespace="b26a1134-8e7b-43e4-abc0-9133c44f8f68"/>
    <xsd:element name="properties">
      <xsd:complexType>
        <xsd:sequence>
          <xsd:element name="documentManagement">
            <xsd:complexType>
              <xsd:all>
                <xsd:element ref="ns2:eaee99a3b65741ec86433ec881e2607b" minOccurs="0"/>
                <xsd:element ref="ns2:TaxCatchAll" minOccurs="0"/>
                <xsd:element ref="ns2:l5bca6976c3f46b4b72ac5f892968213" minOccurs="0"/>
                <xsd:element ref="ns2:f5c6631f7d284bf8a1eb86232792c18a" minOccurs="0"/>
                <xsd:element ref="ns2:i81f589b0b304aa59ac6ce540d9ea722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ad050-3c60-42b7-a2ae-5288fc534a37" elementFormDefault="qualified">
    <xsd:import namespace="http://schemas.microsoft.com/office/2006/documentManagement/types"/>
    <xsd:import namespace="http://schemas.microsoft.com/office/infopath/2007/PartnerControls"/>
    <xsd:element name="eaee99a3b65741ec86433ec881e2607b" ma:index="9" nillable="true" ma:taxonomy="true" ma:internalName="eaee99a3b65741ec86433ec881e2607b" ma:taxonomyFieldName="Topic" ma:displayName="Topic" ma:fieldId="{eaee99a3-b657-41ec-8643-3ec881e2607b}" ma:sspId="59225b58-e3d2-4ce2-b8c8-b95fb5472c4f" ma:termSetId="a8c5a09f-93dc-43eb-a947-5f7308f012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6da183c-2164-4b47-a29e-14a7c14f4a33}" ma:internalName="TaxCatchAll" ma:showField="CatchAllData" ma:web="3a2ad050-3c60-42b7-a2ae-5288fc534a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5bca6976c3f46b4b72ac5f892968213" ma:index="12" nillable="true" ma:taxonomy="true" ma:internalName="l5bca6976c3f46b4b72ac5f892968213" ma:taxonomyFieldName="Exam_x0020_Board" ma:displayName="Exam Board" ma:fieldId="{55bca697-6c3f-46b4-b72a-c5f892968213}" ma:sspId="59225b58-e3d2-4ce2-b8c8-b95fb5472c4f" ma:termSetId="7ff01458-f10a-4d8b-8ea8-0251811fd9d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5c6631f7d284bf8a1eb86232792c18a" ma:index="14" nillable="true" ma:taxonomy="true" ma:internalName="f5c6631f7d284bf8a1eb86232792c18a" ma:taxonomyFieldName="Week" ma:displayName="Week" ma:fieldId="{f5c6631f-7d28-4bf8-a1eb-86232792c18a}" ma:sspId="59225b58-e3d2-4ce2-b8c8-b95fb5472c4f" ma:termSetId="e6742770-d5b4-4644-98a0-94f43a02e98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81f589b0b304aa59ac6ce540d9ea722" ma:index="16" nillable="true" ma:taxonomy="true" ma:internalName="i81f589b0b304aa59ac6ce540d9ea722" ma:taxonomyFieldName="Term" ma:displayName="Term" ma:fieldId="{281f589b-0b30-4aa5-9ac6-ce540d9ea722}" ma:sspId="59225b58-e3d2-4ce2-b8c8-b95fb5472c4f" ma:termSetId="7bb8ffaa-c7a0-4459-9259-f630ab84ca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7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18" nillable="true" ma:displayName="Key Stage" ma:default="KS4" ma:internalName="Key_x0020_Stage">
      <xsd:simpleType>
        <xsd:restriction base="dms:Text"/>
      </xsd:simpleType>
    </xsd:element>
    <xsd:element name="Year" ma:index="19" nillable="true" ma:displayName="Year" ma:default="Year 11" ma:internalName="Year">
      <xsd:simpleType>
        <xsd:restriction base="dms:Text"/>
      </xsd:simpleType>
    </xsd:element>
    <xsd:element name="Lesson" ma:index="20" nillable="true" ma:displayName="Lesson" ma:internalName="Lesson">
      <xsd:simpleType>
        <xsd:restriction base="dms:Text"/>
      </xsd:simpleType>
    </xsd:element>
    <xsd:element name="CustomTags" ma:index="21" nillable="true" ma:displayName="Custom Tags" ma:internalName="Custom_x0020_Tags">
      <xsd:simpleType>
        <xsd:restriction base="dms:Text"/>
      </xsd:simpleType>
    </xsd:element>
    <xsd:element name="CurriculumSubject" ma:index="22" nillable="true" ma:displayName="Curriculum Subject" ma:default="Registration Year 11" ma:internalName="Curriculum_x0020_Subject">
      <xsd:simpleType>
        <xsd:restriction base="dms:Text"/>
      </xsd:simple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a1134-8e7b-43e4-abc0-9133c44f8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81f589b0b304aa59ac6ce540d9ea722 xmlns="3a2ad050-3c60-42b7-a2ae-5288fc534a37">
      <Terms xmlns="http://schemas.microsoft.com/office/infopath/2007/PartnerControls"/>
    </i81f589b0b304aa59ac6ce540d9ea722>
    <Year xmlns="3a2ad050-3c60-42b7-a2ae-5288fc534a37">Year 11</Year>
    <l5bca6976c3f46b4b72ac5f892968213 xmlns="3a2ad050-3c60-42b7-a2ae-5288fc534a37">
      <Terms xmlns="http://schemas.microsoft.com/office/infopath/2007/PartnerControls"/>
    </l5bca6976c3f46b4b72ac5f892968213>
    <PersonalIdentificationData xmlns="3a2ad050-3c60-42b7-a2ae-5288fc534a37" xsi:nil="true"/>
    <f5c6631f7d284bf8a1eb86232792c18a xmlns="3a2ad050-3c60-42b7-a2ae-5288fc534a37">
      <Terms xmlns="http://schemas.microsoft.com/office/infopath/2007/PartnerControls"/>
    </f5c6631f7d284bf8a1eb86232792c18a>
    <eaee99a3b65741ec86433ec881e2607b xmlns="3a2ad050-3c60-42b7-a2ae-5288fc534a37">
      <Terms xmlns="http://schemas.microsoft.com/office/infopath/2007/PartnerControls"/>
    </eaee99a3b65741ec86433ec881e2607b>
    <TaxCatchAll xmlns="3a2ad050-3c60-42b7-a2ae-5288fc534a37" xsi:nil="true"/>
    <Lesson xmlns="3a2ad050-3c60-42b7-a2ae-5288fc534a37" xsi:nil="true"/>
    <CustomTags xmlns="3a2ad050-3c60-42b7-a2ae-5288fc534a37" xsi:nil="true"/>
    <KeyStage xmlns="3a2ad050-3c60-42b7-a2ae-5288fc534a37">KS4</KeyStage>
    <CurriculumSubject xmlns="3a2ad050-3c60-42b7-a2ae-5288fc534a37">Registration Year 11</CurriculumSubject>
  </documentManagement>
</p:properties>
</file>

<file path=customXml/itemProps1.xml><?xml version="1.0" encoding="utf-8"?>
<ds:datastoreItem xmlns:ds="http://schemas.openxmlformats.org/officeDocument/2006/customXml" ds:itemID="{937FFDA9-FF0D-4D23-9C7C-538FEFAD4F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2ad050-3c60-42b7-a2ae-5288fc534a37"/>
    <ds:schemaRef ds:uri="b26a1134-8e7b-43e4-abc0-9133c44f8f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ED6984-C48C-4252-BADE-5308EAAA0C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1A1EB4-A0BA-4062-92C3-15E95B021051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a2ad050-3c60-42b7-a2ae-5288fc534a37"/>
    <ds:schemaRef ds:uri="http://purl.org/dc/dcmitype/"/>
    <ds:schemaRef ds:uri="http://schemas.microsoft.com/office/2006/metadata/properties"/>
    <ds:schemaRef ds:uri="b26a1134-8e7b-43e4-abc0-9133c44f8f68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328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Year 12 A Level Maths Induction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12 A Level Maths Induction</dc:title>
  <dc:creator>Claire Foley</dc:creator>
  <cp:lastModifiedBy>Claire Foley</cp:lastModifiedBy>
  <cp:revision>187</cp:revision>
  <dcterms:created xsi:type="dcterms:W3CDTF">2022-07-04T08:11:35Z</dcterms:created>
  <dcterms:modified xsi:type="dcterms:W3CDTF">2025-07-07T10:35:31Z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0x010100638F134825D4A54693DB3AA8C4E41EBC</vt:lpwstr>
  </property>
  <property fmtid="{D5CDD505-2E9C-101B-9397-08002B2CF9AE}" pid="3" name="Topic">
    <vt:lpwstr/>
  </property>
  <property fmtid="{D5CDD505-2E9C-101B-9397-08002B2CF9AE}" pid="4" name="Term">
    <vt:lpwstr/>
  </property>
  <property fmtid="{D5CDD505-2E9C-101B-9397-08002B2CF9AE}" pid="5" name="Week">
    <vt:lpwstr/>
  </property>
  <property fmtid="{D5CDD505-2E9C-101B-9397-08002B2CF9AE}" pid="6" name="Exam Board">
    <vt:lpwstr/>
  </property>
  <property fmtid="{D5CDD505-2E9C-101B-9397-08002B2CF9AE}" pid="7" name="Exam_x0020_Board">
    <vt:lpwstr/>
  </property>
</Properties>
</file>