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E76BFA-1595-5D4D-50D4-2F07878A232D}" v="123" dt="2025-05-16T06:51:48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y Boulter" userId="S::hboulter@carshaltongirls.org.uk::49c9ee99-d5e6-459e-a703-43c101719169" providerId="AD" clId="Web-{31E76BFA-1595-5D4D-50D4-2F07878A232D}"/>
    <pc:docChg chg="addSld modSld">
      <pc:chgData name="Harry Boulter" userId="S::hboulter@carshaltongirls.org.uk::49c9ee99-d5e6-459e-a703-43c101719169" providerId="AD" clId="Web-{31E76BFA-1595-5D4D-50D4-2F07878A232D}" dt="2025-05-16T06:51:48.878" v="122" actId="20577"/>
      <pc:docMkLst>
        <pc:docMk/>
      </pc:docMkLst>
      <pc:sldChg chg="modSp add replId">
        <pc:chgData name="Harry Boulter" userId="S::hboulter@carshaltongirls.org.uk::49c9ee99-d5e6-459e-a703-43c101719169" providerId="AD" clId="Web-{31E76BFA-1595-5D4D-50D4-2F07878A232D}" dt="2025-05-16T06:51:48.878" v="122" actId="20577"/>
        <pc:sldMkLst>
          <pc:docMk/>
          <pc:sldMk cId="3881080019" sldId="266"/>
        </pc:sldMkLst>
        <pc:spChg chg="mod">
          <ac:chgData name="Harry Boulter" userId="S::hboulter@carshaltongirls.org.uk::49c9ee99-d5e6-459e-a703-43c101719169" providerId="AD" clId="Web-{31E76BFA-1595-5D4D-50D4-2F07878A232D}" dt="2025-05-16T06:46:25.961" v="7" actId="20577"/>
          <ac:spMkLst>
            <pc:docMk/>
            <pc:sldMk cId="3881080019" sldId="266"/>
            <ac:spMk id="2" creationId="{6012FC13-EB5E-13A7-8023-046E93F01D8C}"/>
          </ac:spMkLst>
        </pc:spChg>
        <pc:spChg chg="mod">
          <ac:chgData name="Harry Boulter" userId="S::hboulter@carshaltongirls.org.uk::49c9ee99-d5e6-459e-a703-43c101719169" providerId="AD" clId="Web-{31E76BFA-1595-5D4D-50D4-2F07878A232D}" dt="2025-05-16T06:51:48.878" v="122" actId="20577"/>
          <ac:spMkLst>
            <pc:docMk/>
            <pc:sldMk cId="3881080019" sldId="266"/>
            <ac:spMk id="3" creationId="{099EABA0-51FD-0CB8-8078-04D4FBA370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39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1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64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372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017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38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614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759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8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0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5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4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30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6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53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3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6B04BE0-01B9-4494-8F66-D9098B45BC2B}" type="datetimeFigureOut">
              <a:rPr lang="en-GB" smtClean="0"/>
              <a:t>15/05/2025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28FEEFA-FCF6-4FB3-8283-C374F3F7C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9462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amaonlinelibrary.com/login?recentUrl=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1B9-3D89-496E-84C6-8DFEAD0E92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 and Theatre Studies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5EB2C-A708-41C4-A3B3-A8FD1BE26D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Year 11 Bridging Work </a:t>
            </a:r>
          </a:p>
        </p:txBody>
      </p:sp>
    </p:spTree>
    <p:extLst>
      <p:ext uri="{BB962C8B-B14F-4D97-AF65-F5344CB8AC3E}">
        <p14:creationId xmlns:p14="http://schemas.microsoft.com/office/powerpoint/2010/main" val="1612816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4598-850E-43E2-B4F1-1077704D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 Online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4F3F-72BE-4C88-91FD-F216ECF6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43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get to the Drama online log-in webpage, copy and paste the following link into your web browser, or click on the link below: 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https://www.dramaonlinelibrary.com/login?recentUrl=/</a:t>
            </a: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Type/Click the Log in details for the Drama Online website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Username: 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Carshalton</a:t>
            </a: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Password: 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M@cbeth1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-Click 'Collections'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-Click 'National Theatre Collection 1 / 2 or 3’</a:t>
            </a:r>
          </a:p>
          <a:p>
            <a:pPr marL="0" indent="0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-Take your pick from the range of plays on offer</a:t>
            </a:r>
          </a:p>
        </p:txBody>
      </p:sp>
    </p:spTree>
    <p:extLst>
      <p:ext uri="{BB962C8B-B14F-4D97-AF65-F5344CB8AC3E}">
        <p14:creationId xmlns:p14="http://schemas.microsoft.com/office/powerpoint/2010/main" val="376658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BC46C1-24BE-7258-13F1-593E2D56A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2FC13-EB5E-13A7-8023-046E93F01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Additional 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EABA0-51FD-0CB8-8078-04D4FBA37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43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00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Arial"/>
                <a:cs typeface="Arial"/>
              </a:rPr>
              <a:t>If you complete all above </a:t>
            </a:r>
            <a:r>
              <a:rPr lang="en-GB" sz="280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00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Arial"/>
                <a:cs typeface="Arial"/>
              </a:rPr>
              <a:t>tasks,</a:t>
            </a:r>
            <a:r>
              <a:rPr lang="en-GB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FF0000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Arial"/>
                <a:cs typeface="Arial"/>
              </a:rPr>
              <a:t> please complete the additional tasks:</a:t>
            </a:r>
            <a:endParaRPr lang="en-US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Calisto MT" panose="02040603050505030304"/>
              <a:cs typeface="Arial"/>
            </a:endParaRPr>
          </a:p>
          <a:p>
            <a:pPr marL="0" indent="0" algn="ctr">
              <a:buNone/>
            </a:pPr>
            <a:endParaRPr lang="en-GB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FF0000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latin typeface="Arial"/>
              <a:cs typeface="Arial"/>
            </a:endParaRPr>
          </a:p>
          <a:p>
            <a:pPr marL="514350" indent="-514350">
              <a:buAutoNum type="arabicPeriod"/>
            </a:pPr>
            <a:r>
              <a:rPr lang="en-GB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Arial"/>
                <a:cs typeface="Arial"/>
              </a:rPr>
              <a:t>Read Woyzeck (Set Text)</a:t>
            </a:r>
          </a:p>
          <a:p>
            <a:pPr marL="514350" indent="-514350">
              <a:buAutoNum type="arabicPeriod"/>
            </a:pPr>
            <a:r>
              <a:rPr lang="en-GB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chemeClr val="tx1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latin typeface="Arial"/>
                <a:cs typeface="Arial"/>
              </a:rPr>
              <a:t>Use the GCE Guides to get familiar with the two plays you have read. </a:t>
            </a:r>
          </a:p>
        </p:txBody>
      </p:sp>
    </p:spTree>
    <p:extLst>
      <p:ext uri="{BB962C8B-B14F-4D97-AF65-F5344CB8AC3E}">
        <p14:creationId xmlns:p14="http://schemas.microsoft.com/office/powerpoint/2010/main" val="388108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4598-850E-43E2-B4F1-1077704D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 and Theatre Studies </a:t>
            </a:r>
            <a:b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4F3F-72BE-4C88-91FD-F216ECF6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4393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 Board: Edexcel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>
              <a:buNone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Year 12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practically explore two set texts, ‘That Face’ by Polly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Stenham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‘Woyzeck’ by Georg Buchner. You will also work in a group to create an original and unique devised theatre production using a practitioner’s methodologies in response to an extract from a play. Also, you will evaluate the process and performance using your critical writing skills.</a:t>
            </a:r>
          </a:p>
          <a:p>
            <a:pPr marL="36900" indent="0">
              <a:buNone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>
              <a:buNone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Year 13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develop performances of a published monologue or duologue and use a range of theatrical skills to develop and rehearse a final group performance of a play extract. You will further explore the play, ‘That Face’; you will also deepen your understanding of ‘Woyzeck’ from a director’s perspective and compare the original staging conditions with your director’s interpretation that will be from a Brechtian perspective, in readiness for the written exam at the end of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13.</a:t>
            </a:r>
          </a:p>
        </p:txBody>
      </p:sp>
    </p:spTree>
    <p:extLst>
      <p:ext uri="{BB962C8B-B14F-4D97-AF65-F5344CB8AC3E}">
        <p14:creationId xmlns:p14="http://schemas.microsoft.com/office/powerpoint/2010/main" val="76182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7787-0FBF-46A1-A985-37A6307E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1 – to be completed in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F7B2C-955E-49D3-B28D-1F30AE43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devised performance from a stimulus (the same as GCSE, except for at A Level the stimulus is an extract from a play) under the influence of a practitioner 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 = 10% of your grade: 20/80 marks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Theory/portfolio = 30% of your grade: 60/80 marks 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portfolio is similar to the one you did at GCSE but it is 2500-3000 words and must include how your performance and process was influenced by a selected practitioner 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1 work will be assessed by your teachers and moderated by Edexcel.</a:t>
            </a:r>
          </a:p>
          <a:p>
            <a:pPr marL="3690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0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7787-0FBF-46A1-A985-37A6307E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2  - assessed by an external examiner in January of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F7B2C-955E-49D3-B28D-1F30AE43B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49018"/>
            <a:ext cx="10353762" cy="405875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scripted monologue or a duologue - 40% of C2 - 24/60 marks 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scripted group performance - 60% of C2 - 36/60 marks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Unlike at GCSE level, the monologue/duologue and group pieces are taken from different plays. </a:t>
            </a:r>
          </a:p>
          <a:p>
            <a:pPr marL="3690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79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D7787-0FBF-46A1-A985-37A6307E8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3 – 2hrs 30 minutes exam that you will complete at the end of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F7B2C-955E-49D3-B28D-1F30AE43B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97144"/>
            <a:ext cx="10353762" cy="405875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A – 1 QUESTION - A LIVE THEATRE EVALUATION BASED ON A SHOW YOU WILL HAVE SEEN  (like GCSE you will also prepare 500 words of notes which you can use in the exam) 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 – 2 QUESTIONS ON THAT FACE 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C– 1 QUESTION ON WOYZECK </a:t>
            </a:r>
          </a:p>
          <a:p>
            <a:pPr marL="3690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9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4598-850E-43E2-B4F1-1077704D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4F3F-72BE-4C88-91FD-F216ECF6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4393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students are expected to make a commitment to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rehearse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timetabled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times and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compulsory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theatre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visits</a:t>
            </a: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701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4598-850E-43E2-B4F1-1077704D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4F3F-72BE-4C88-91FD-F216ECF6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4393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tasks need to be completed before start of course in September. </a:t>
            </a:r>
          </a:p>
          <a:p>
            <a:pPr marL="36900" indent="0" algn="ctr">
              <a:buNone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 algn="ctr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‘That Face’ by Polly </a:t>
            </a:r>
            <a:r>
              <a:rPr lang="en-GB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Stenham</a:t>
            </a: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6900" indent="0" algn="ctr">
              <a:buNone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 algn="ctr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one of the set texts used in Component 3, you need to have a basic understanding of characters, plot, themes and scenes. </a:t>
            </a:r>
          </a:p>
        </p:txBody>
      </p:sp>
    </p:spTree>
    <p:extLst>
      <p:ext uri="{BB962C8B-B14F-4D97-AF65-F5344CB8AC3E}">
        <p14:creationId xmlns:p14="http://schemas.microsoft.com/office/powerpoint/2010/main" val="243136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4598-850E-43E2-B4F1-1077704D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4F3F-72BE-4C88-91FD-F216ECF6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4393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tasks need to be completed before start of course in September. </a:t>
            </a:r>
          </a:p>
          <a:p>
            <a:pPr marL="36900" indent="0" algn="ctr">
              <a:buNone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 algn="ctr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 a 1-2 minute monologue to perform in the first week in September</a:t>
            </a:r>
          </a:p>
          <a:p>
            <a:pPr marL="36900" indent="0" algn="ctr">
              <a:buNone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 algn="ctr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monologue needs to be from a published play, it can be any style or era from Shakespeare to modern day. </a:t>
            </a:r>
          </a:p>
        </p:txBody>
      </p:sp>
    </p:spTree>
    <p:extLst>
      <p:ext uri="{BB962C8B-B14F-4D97-AF65-F5344CB8AC3E}">
        <p14:creationId xmlns:p14="http://schemas.microsoft.com/office/powerpoint/2010/main" val="223471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4598-850E-43E2-B4F1-1077704D8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C4F3F-72BE-4C88-91FD-F216ECF6D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84393"/>
          </a:xfrm>
        </p:spPr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tasks need to be completed before start of course in September. </a:t>
            </a:r>
          </a:p>
          <a:p>
            <a:pPr marL="36900" indent="0" algn="ctr">
              <a:buNone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 algn="ctr">
              <a:buNone/>
            </a:pPr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Watch a performance from NT Collection – prepare a 2 minute presentation about your performance. </a:t>
            </a:r>
          </a:p>
          <a:p>
            <a:pPr marL="36900" indent="0" algn="ctr">
              <a:buNone/>
            </a:pPr>
            <a:endParaRPr lang="en-GB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 algn="ctr">
              <a:buNone/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need to present about the following elements – staging/costume/lighting/set/sound/set/vocals/physicality/use of stage space.</a:t>
            </a:r>
          </a:p>
        </p:txBody>
      </p:sp>
    </p:spTree>
    <p:extLst>
      <p:ext uri="{BB962C8B-B14F-4D97-AF65-F5344CB8AC3E}">
        <p14:creationId xmlns:p14="http://schemas.microsoft.com/office/powerpoint/2010/main" val="1706093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8F134825D4A54693DB3AA8C4E41EBC" ma:contentTypeVersion="25" ma:contentTypeDescription="Create a new document." ma:contentTypeScope="" ma:versionID="60382d54b5bc3df291fb03490d5df2c1">
  <xsd:schema xmlns:xsd="http://www.w3.org/2001/XMLSchema" xmlns:xs="http://www.w3.org/2001/XMLSchema" xmlns:p="http://schemas.microsoft.com/office/2006/metadata/properties" xmlns:ns2="3a2ad050-3c60-42b7-a2ae-5288fc534a37" xmlns:ns3="b26a1134-8e7b-43e4-abc0-9133c44f8f68" targetNamespace="http://schemas.microsoft.com/office/2006/metadata/properties" ma:root="true" ma:fieldsID="a02746516604c7f0fed23b396aa3ab3a" ns2:_="" ns3:_="">
    <xsd:import namespace="3a2ad050-3c60-42b7-a2ae-5288fc534a37"/>
    <xsd:import namespace="b26a1134-8e7b-43e4-abc0-9133c44f8f68"/>
    <xsd:element name="properties">
      <xsd:complexType>
        <xsd:sequence>
          <xsd:element name="documentManagement">
            <xsd:complexType>
              <xsd:all>
                <xsd:element ref="ns2:eaee99a3b65741ec86433ec881e2607b" minOccurs="0"/>
                <xsd:element ref="ns2:TaxCatchAll" minOccurs="0"/>
                <xsd:element ref="ns2:l5bca6976c3f46b4b72ac5f892968213" minOccurs="0"/>
                <xsd:element ref="ns2:f5c6631f7d284bf8a1eb86232792c18a" minOccurs="0"/>
                <xsd:element ref="ns2:i81f589b0b304aa59ac6ce540d9ea722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ad050-3c60-42b7-a2ae-5288fc534a37" elementFormDefault="qualified">
    <xsd:import namespace="http://schemas.microsoft.com/office/2006/documentManagement/types"/>
    <xsd:import namespace="http://schemas.microsoft.com/office/infopath/2007/PartnerControls"/>
    <xsd:element name="eaee99a3b65741ec86433ec881e2607b" ma:index="9" nillable="true" ma:taxonomy="true" ma:internalName="eaee99a3b65741ec86433ec881e2607b" ma:taxonomyFieldName="Topic" ma:displayName="Topic" ma:fieldId="{eaee99a3-b657-41ec-8643-3ec881e2607b}" ma:sspId="59225b58-e3d2-4ce2-b8c8-b95fb5472c4f" ma:termSetId="a8c5a09f-93dc-43eb-a947-5f7308f0125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16da183c-2164-4b47-a29e-14a7c14f4a33}" ma:internalName="TaxCatchAll" ma:showField="CatchAllData" ma:web="3a2ad050-3c60-42b7-a2ae-5288fc534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5bca6976c3f46b4b72ac5f892968213" ma:index="12" nillable="true" ma:taxonomy="true" ma:internalName="l5bca6976c3f46b4b72ac5f892968213" ma:taxonomyFieldName="Exam_x0020_Board" ma:displayName="Exam Board" ma:fieldId="{55bca697-6c3f-46b4-b72a-c5f892968213}" ma:sspId="59225b58-e3d2-4ce2-b8c8-b95fb5472c4f" ma:termSetId="7ff01458-f10a-4d8b-8ea8-0251811fd9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5c6631f7d284bf8a1eb86232792c18a" ma:index="14" nillable="true" ma:taxonomy="true" ma:internalName="f5c6631f7d284bf8a1eb86232792c18a" ma:taxonomyFieldName="Week" ma:displayName="Week" ma:fieldId="{f5c6631f-7d28-4bf8-a1eb-86232792c18a}" ma:sspId="59225b58-e3d2-4ce2-b8c8-b95fb5472c4f" ma:termSetId="e6742770-d5b4-4644-98a0-94f43a02e98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1f589b0b304aa59ac6ce540d9ea722" ma:index="16" nillable="true" ma:taxonomy="true" ma:internalName="i81f589b0b304aa59ac6ce540d9ea722" ma:taxonomyFieldName="Term" ma:displayName="Term" ma:fieldId="{281f589b-0b30-4aa5-9ac6-ce540d9ea722}" ma:sspId="59225b58-e3d2-4ce2-b8c8-b95fb5472c4f" ma:termSetId="7bb8ffaa-c7a0-4459-9259-f630ab84ca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7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18" nillable="true" ma:displayName="Key Stage" ma:default="KS4" ma:internalName="Key_x0020_Stage">
      <xsd:simpleType>
        <xsd:restriction base="dms:Text"/>
      </xsd:simpleType>
    </xsd:element>
    <xsd:element name="Year" ma:index="19" nillable="true" ma:displayName="Year" ma:default="Year 11" ma:internalName="Year">
      <xsd:simpleType>
        <xsd:restriction base="dms:Text"/>
      </xsd:simpleType>
    </xsd:element>
    <xsd:element name="Lesson" ma:index="20" nillable="true" ma:displayName="Lesson" ma:internalName="Lesson">
      <xsd:simpleType>
        <xsd:restriction base="dms:Text"/>
      </xsd:simpleType>
    </xsd:element>
    <xsd:element name="CustomTags" ma:index="21" nillable="true" ma:displayName="Custom Tags" ma:internalName="Custom_x0020_Tags">
      <xsd:simpleType>
        <xsd:restriction base="dms:Text"/>
      </xsd:simpleType>
    </xsd:element>
    <xsd:element name="CurriculumSubject" ma:index="22" nillable="true" ma:displayName="Curriculum Subject" ma:default="Registration Year 11" ma:internalName="Curriculum_x0020_Subject">
      <xsd:simpleType>
        <xsd:restriction base="dms:Text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a1134-8e7b-43e4-abc0-9133c44f8f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81f589b0b304aa59ac6ce540d9ea722 xmlns="3a2ad050-3c60-42b7-a2ae-5288fc534a37">
      <Terms xmlns="http://schemas.microsoft.com/office/infopath/2007/PartnerControls"/>
    </i81f589b0b304aa59ac6ce540d9ea722>
    <Year xmlns="3a2ad050-3c60-42b7-a2ae-5288fc534a37">Year 11</Year>
    <l5bca6976c3f46b4b72ac5f892968213 xmlns="3a2ad050-3c60-42b7-a2ae-5288fc534a37">
      <Terms xmlns="http://schemas.microsoft.com/office/infopath/2007/PartnerControls"/>
    </l5bca6976c3f46b4b72ac5f892968213>
    <PersonalIdentificationData xmlns="3a2ad050-3c60-42b7-a2ae-5288fc534a37" xsi:nil="true"/>
    <f5c6631f7d284bf8a1eb86232792c18a xmlns="3a2ad050-3c60-42b7-a2ae-5288fc534a37">
      <Terms xmlns="http://schemas.microsoft.com/office/infopath/2007/PartnerControls"/>
    </f5c6631f7d284bf8a1eb86232792c18a>
    <eaee99a3b65741ec86433ec881e2607b xmlns="3a2ad050-3c60-42b7-a2ae-5288fc534a37">
      <Terms xmlns="http://schemas.microsoft.com/office/infopath/2007/PartnerControls"/>
    </eaee99a3b65741ec86433ec881e2607b>
    <TaxCatchAll xmlns="3a2ad050-3c60-42b7-a2ae-5288fc534a37" xsi:nil="true"/>
    <Lesson xmlns="3a2ad050-3c60-42b7-a2ae-5288fc534a37" xsi:nil="true"/>
    <CustomTags xmlns="3a2ad050-3c60-42b7-a2ae-5288fc534a37" xsi:nil="true"/>
    <KeyStage xmlns="3a2ad050-3c60-42b7-a2ae-5288fc534a37">KS4</KeyStage>
    <CurriculumSubject xmlns="3a2ad050-3c60-42b7-a2ae-5288fc534a37">Registration Year 11</CurriculumSubject>
  </documentManagement>
</p:properties>
</file>

<file path=customXml/itemProps1.xml><?xml version="1.0" encoding="utf-8"?>
<ds:datastoreItem xmlns:ds="http://schemas.openxmlformats.org/officeDocument/2006/customXml" ds:itemID="{B74C54E7-F380-4CDD-9AC5-55E2A418C0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D795A4-444A-4130-946A-8329D7549F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2ad050-3c60-42b7-a2ae-5288fc534a37"/>
    <ds:schemaRef ds:uri="b26a1134-8e7b-43e4-abc0-9133c44f8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A50A6C-4E5C-4226-8B80-7C916960E527}">
  <ds:schemaRefs>
    <ds:schemaRef ds:uri="http://schemas.microsoft.com/office/2006/metadata/properties"/>
    <ds:schemaRef ds:uri="http://schemas.microsoft.com/office/infopath/2007/PartnerControls"/>
    <ds:schemaRef ds:uri="3a2ad050-3c60-42b7-a2ae-5288fc534a3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235</TotalTime>
  <Words>689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Slate</vt:lpstr>
      <vt:lpstr>Drama and Theatre Studies </vt:lpstr>
      <vt:lpstr>Drama and Theatre Studies  A Level Overview</vt:lpstr>
      <vt:lpstr>COMPONENT 1 – to be completed in Yr 12</vt:lpstr>
      <vt:lpstr>COMPONENT 2  - assessed by an external examiner in January of Yr 13</vt:lpstr>
      <vt:lpstr>COMPONENT 3 – 2hrs 30 minutes exam that you will complete at the end of Yr 13 </vt:lpstr>
      <vt:lpstr>Course Expectations</vt:lpstr>
      <vt:lpstr>Task One</vt:lpstr>
      <vt:lpstr>Task Two</vt:lpstr>
      <vt:lpstr>Task Three</vt:lpstr>
      <vt:lpstr>Drama Online Library</vt:lpstr>
      <vt:lpstr>Additional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and Theatre Studies</dc:title>
  <dc:creator>Harry Boulter</dc:creator>
  <cp:lastModifiedBy>Harry Boulter</cp:lastModifiedBy>
  <cp:revision>23</cp:revision>
  <dcterms:created xsi:type="dcterms:W3CDTF">2025-05-13T11:20:17Z</dcterms:created>
  <dcterms:modified xsi:type="dcterms:W3CDTF">2025-05-16T06:51:49Z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0x010100638F134825D4A54693DB3AA8C4E41EBC</vt:lpwstr>
  </property>
  <property fmtid="{D5CDD505-2E9C-101B-9397-08002B2CF9AE}" pid="3" name="Exam_x0020_Board">
    <vt:lpwstr/>
  </property>
  <property fmtid="{D5CDD505-2E9C-101B-9397-08002B2CF9AE}" pid="4" name="Topic">
    <vt:lpwstr/>
  </property>
  <property fmtid="{D5CDD505-2E9C-101B-9397-08002B2CF9AE}" pid="5" name="Term">
    <vt:lpwstr/>
  </property>
  <property fmtid="{D5CDD505-2E9C-101B-9397-08002B2CF9AE}" pid="6" name="Week">
    <vt:lpwstr/>
  </property>
  <property fmtid="{D5CDD505-2E9C-101B-9397-08002B2CF9AE}" pid="7" name="Exam Board">
    <vt:lpwstr/>
  </property>
</Properties>
</file>