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41"/>
  </p:notesMasterIdLst>
  <p:sldIdLst>
    <p:sldId id="256" r:id="rId5"/>
    <p:sldId id="257" r:id="rId6"/>
    <p:sldId id="496" r:id="rId7"/>
    <p:sldId id="276" r:id="rId8"/>
    <p:sldId id="259" r:id="rId9"/>
    <p:sldId id="266" r:id="rId10"/>
    <p:sldId id="291" r:id="rId11"/>
    <p:sldId id="268" r:id="rId12"/>
    <p:sldId id="288" r:id="rId13"/>
    <p:sldId id="289" r:id="rId14"/>
    <p:sldId id="290" r:id="rId15"/>
    <p:sldId id="269" r:id="rId16"/>
    <p:sldId id="270" r:id="rId17"/>
    <p:sldId id="493" r:id="rId18"/>
    <p:sldId id="292" r:id="rId19"/>
    <p:sldId id="494" r:id="rId20"/>
    <p:sldId id="495" r:id="rId21"/>
    <p:sldId id="271" r:id="rId22"/>
    <p:sldId id="272" r:id="rId23"/>
    <p:sldId id="293" r:id="rId24"/>
    <p:sldId id="497" r:id="rId25"/>
    <p:sldId id="273" r:id="rId26"/>
    <p:sldId id="274" r:id="rId27"/>
    <p:sldId id="275" r:id="rId28"/>
    <p:sldId id="502" r:id="rId29"/>
    <p:sldId id="504" r:id="rId30"/>
    <p:sldId id="503" r:id="rId31"/>
    <p:sldId id="277" r:id="rId32"/>
    <p:sldId id="499" r:id="rId33"/>
    <p:sldId id="500" r:id="rId34"/>
    <p:sldId id="278" r:id="rId35"/>
    <p:sldId id="279" r:id="rId36"/>
    <p:sldId id="492" r:id="rId37"/>
    <p:sldId id="498" r:id="rId38"/>
    <p:sldId id="491" r:id="rId39"/>
    <p:sldId id="501" r:id="rId40"/>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A032"/>
    <a:srgbClr val="7F7F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7D45A-42A0-A117-7F4F-90A7370678B2}" v="1356" dt="2025-05-19T15:17:26.641"/>
    <p1510:client id="{39E50EAD-41D2-B650-8B6D-408B06FD6532}" v="1278" dt="2025-05-19T15:06:01.553"/>
    <p1510:client id="{F7C74AAD-A4C4-8D15-197F-B36663CDCBEA}" v="232" dt="2025-05-19T11:07:42.793"/>
    <p1510:client id="{4D6E0BB1-1F57-020C-4D60-1275FE289D30}" v="25" dt="2025-05-19T06:58:39.254"/>
    <p1510:client id="{9820CE01-47CA-CD20-8FE1-2C38102AB850}" v="18" dt="2025-05-20T06:37:05.481"/>
    <p1510:client id="{AD9F8D23-0534-3088-00E0-1DF7271E688D}" v="38" dt="2025-05-19T15:18:29.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6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Stangroom" userId="S::sstangroom@carshaltongirls.org.uk::daa61d62-74b4-4341-b0ed-b3f26989c1a2" providerId="AD" clId="Web-{3037D45A-42A0-A117-7F4F-90A7370678B2}"/>
    <pc:docChg chg="addSld delSld modSld">
      <pc:chgData name="Susan Stangroom" userId="S::sstangroom@carshaltongirls.org.uk::daa61d62-74b4-4341-b0ed-b3f26989c1a2" providerId="AD" clId="Web-{3037D45A-42A0-A117-7F4F-90A7370678B2}" dt="2025-05-19T15:17:26.641" v="832" actId="20577"/>
      <pc:docMkLst>
        <pc:docMk/>
      </pc:docMkLst>
      <pc:sldChg chg="modSp">
        <pc:chgData name="Susan Stangroom" userId="S::sstangroom@carshaltongirls.org.uk::daa61d62-74b4-4341-b0ed-b3f26989c1a2" providerId="AD" clId="Web-{3037D45A-42A0-A117-7F4F-90A7370678B2}" dt="2025-05-19T15:14:33.807" v="699" actId="20577"/>
        <pc:sldMkLst>
          <pc:docMk/>
          <pc:sldMk cId="176089932" sldId="276"/>
        </pc:sldMkLst>
        <pc:spChg chg="mod">
          <ac:chgData name="Susan Stangroom" userId="S::sstangroom@carshaltongirls.org.uk::daa61d62-74b4-4341-b0ed-b3f26989c1a2" providerId="AD" clId="Web-{3037D45A-42A0-A117-7F4F-90A7370678B2}" dt="2025-05-19T15:14:33.807" v="699" actId="20577"/>
          <ac:spMkLst>
            <pc:docMk/>
            <pc:sldMk cId="176089932" sldId="276"/>
            <ac:spMk id="14" creationId="{AEC6C8FD-1245-C347-8DC2-B9CC955DDFF4}"/>
          </ac:spMkLst>
        </pc:spChg>
      </pc:sldChg>
      <pc:sldChg chg="modSp">
        <pc:chgData name="Susan Stangroom" userId="S::sstangroom@carshaltongirls.org.uk::daa61d62-74b4-4341-b0ed-b3f26989c1a2" providerId="AD" clId="Web-{3037D45A-42A0-A117-7F4F-90A7370678B2}" dt="2025-05-19T08:09:23.603" v="370" actId="20577"/>
        <pc:sldMkLst>
          <pc:docMk/>
          <pc:sldMk cId="3403480144" sldId="277"/>
        </pc:sldMkLst>
        <pc:spChg chg="mod">
          <ac:chgData name="Susan Stangroom" userId="S::sstangroom@carshaltongirls.org.uk::daa61d62-74b4-4341-b0ed-b3f26989c1a2" providerId="AD" clId="Web-{3037D45A-42A0-A117-7F4F-90A7370678B2}" dt="2025-05-19T08:09:23.603" v="370" actId="20577"/>
          <ac:spMkLst>
            <pc:docMk/>
            <pc:sldMk cId="3403480144" sldId="277"/>
            <ac:spMk id="99" creationId="{89A95BCB-2CF7-BF4B-A209-F5BEA7024D68}"/>
          </ac:spMkLst>
        </pc:spChg>
      </pc:sldChg>
      <pc:sldChg chg="addSp modSp">
        <pc:chgData name="Susan Stangroom" userId="S::sstangroom@carshaltongirls.org.uk::daa61d62-74b4-4341-b0ed-b3f26989c1a2" providerId="AD" clId="Web-{3037D45A-42A0-A117-7F4F-90A7370678B2}" dt="2025-05-19T15:17:26.641" v="832" actId="20577"/>
        <pc:sldMkLst>
          <pc:docMk/>
          <pc:sldMk cId="257854574" sldId="279"/>
        </pc:sldMkLst>
        <pc:spChg chg="add mod">
          <ac:chgData name="Susan Stangroom" userId="S::sstangroom@carshaltongirls.org.uk::daa61d62-74b4-4341-b0ed-b3f26989c1a2" providerId="AD" clId="Web-{3037D45A-42A0-A117-7F4F-90A7370678B2}" dt="2025-05-19T15:17:26.641" v="832" actId="20577"/>
          <ac:spMkLst>
            <pc:docMk/>
            <pc:sldMk cId="257854574" sldId="279"/>
            <ac:spMk id="2" creationId="{47D539F9-6F02-DB55-3F25-CA4ED44FA2F5}"/>
          </ac:spMkLst>
        </pc:spChg>
        <pc:spChg chg="mod">
          <ac:chgData name="Susan Stangroom" userId="S::sstangroom@carshaltongirls.org.uk::daa61d62-74b4-4341-b0ed-b3f26989c1a2" providerId="AD" clId="Web-{3037D45A-42A0-A117-7F4F-90A7370678B2}" dt="2025-05-19T15:15:49.700" v="714" actId="1076"/>
          <ac:spMkLst>
            <pc:docMk/>
            <pc:sldMk cId="257854574" sldId="279"/>
            <ac:spMk id="5" creationId="{1E6E8716-BF79-FA46-AA00-3D1A3C19D5DB}"/>
          </ac:spMkLst>
        </pc:spChg>
        <pc:spChg chg="mod">
          <ac:chgData name="Susan Stangroom" userId="S::sstangroom@carshaltongirls.org.uk::daa61d62-74b4-4341-b0ed-b3f26989c1a2" providerId="AD" clId="Web-{3037D45A-42A0-A117-7F4F-90A7370678B2}" dt="2025-05-19T15:16:41.249" v="790" actId="1076"/>
          <ac:spMkLst>
            <pc:docMk/>
            <pc:sldMk cId="257854574" sldId="279"/>
            <ac:spMk id="6" creationId="{D9A369B1-A7EA-2C4C-8646-FACE02D48B07}"/>
          </ac:spMkLst>
        </pc:spChg>
        <pc:spChg chg="add mod">
          <ac:chgData name="Susan Stangroom" userId="S::sstangroom@carshaltongirls.org.uk::daa61d62-74b4-4341-b0ed-b3f26989c1a2" providerId="AD" clId="Web-{3037D45A-42A0-A117-7F4F-90A7370678B2}" dt="2025-05-19T15:16:43.858" v="791" actId="1076"/>
          <ac:spMkLst>
            <pc:docMk/>
            <pc:sldMk cId="257854574" sldId="279"/>
            <ac:spMk id="7" creationId="{D4ECD37E-1098-38F0-EDE7-E4785BDC3D04}"/>
          </ac:spMkLst>
        </pc:spChg>
        <pc:spChg chg="mod">
          <ac:chgData name="Susan Stangroom" userId="S::sstangroom@carshaltongirls.org.uk::daa61d62-74b4-4341-b0ed-b3f26989c1a2" providerId="AD" clId="Web-{3037D45A-42A0-A117-7F4F-90A7370678B2}" dt="2025-05-19T08:10:21.823" v="403" actId="20577"/>
          <ac:spMkLst>
            <pc:docMk/>
            <pc:sldMk cId="257854574" sldId="279"/>
            <ac:spMk id="12" creationId="{4B13123F-7EA4-B344-823E-1A4B5D18DA6B}"/>
          </ac:spMkLst>
        </pc:spChg>
        <pc:spChg chg="mod">
          <ac:chgData name="Susan Stangroom" userId="S::sstangroom@carshaltongirls.org.uk::daa61d62-74b4-4341-b0ed-b3f26989c1a2" providerId="AD" clId="Web-{3037D45A-42A0-A117-7F4F-90A7370678B2}" dt="2025-05-19T15:16:37.483" v="789" actId="1076"/>
          <ac:spMkLst>
            <pc:docMk/>
            <pc:sldMk cId="257854574" sldId="279"/>
            <ac:spMk id="51" creationId="{9E76348A-BE97-6C4E-9C5E-AEDC52A87433}"/>
          </ac:spMkLst>
        </pc:spChg>
        <pc:spChg chg="mod">
          <ac:chgData name="Susan Stangroom" userId="S::sstangroom@carshaltongirls.org.uk::daa61d62-74b4-4341-b0ed-b3f26989c1a2" providerId="AD" clId="Web-{3037D45A-42A0-A117-7F4F-90A7370678B2}" dt="2025-05-19T08:10:09.323" v="397" actId="1076"/>
          <ac:spMkLst>
            <pc:docMk/>
            <pc:sldMk cId="257854574" sldId="279"/>
            <ac:spMk id="52" creationId="{41954342-2DF8-6042-AB49-8F79043A1F61}"/>
          </ac:spMkLst>
        </pc:spChg>
      </pc:sldChg>
      <pc:sldChg chg="del">
        <pc:chgData name="Susan Stangroom" userId="S::sstangroom@carshaltongirls.org.uk::daa61d62-74b4-4341-b0ed-b3f26989c1a2" providerId="AD" clId="Web-{3037D45A-42A0-A117-7F4F-90A7370678B2}" dt="2025-05-19T08:13:22.985" v="480"/>
        <pc:sldMkLst>
          <pc:docMk/>
          <pc:sldMk cId="261056522" sldId="285"/>
        </pc:sldMkLst>
      </pc:sldChg>
      <pc:sldChg chg="del">
        <pc:chgData name="Susan Stangroom" userId="S::sstangroom@carshaltongirls.org.uk::daa61d62-74b4-4341-b0ed-b3f26989c1a2" providerId="AD" clId="Web-{3037D45A-42A0-A117-7F4F-90A7370678B2}" dt="2025-05-19T08:13:23.860" v="481"/>
        <pc:sldMkLst>
          <pc:docMk/>
          <pc:sldMk cId="807083616" sldId="286"/>
        </pc:sldMkLst>
      </pc:sldChg>
      <pc:sldChg chg="modSp">
        <pc:chgData name="Susan Stangroom" userId="S::sstangroom@carshaltongirls.org.uk::daa61d62-74b4-4341-b0ed-b3f26989c1a2" providerId="AD" clId="Web-{3037D45A-42A0-A117-7F4F-90A7370678B2}" dt="2025-05-19T08:19:34.684" v="559" actId="20577"/>
        <pc:sldMkLst>
          <pc:docMk/>
          <pc:sldMk cId="3107125710" sldId="288"/>
        </pc:sldMkLst>
        <pc:spChg chg="mod">
          <ac:chgData name="Susan Stangroom" userId="S::sstangroom@carshaltongirls.org.uk::daa61d62-74b4-4341-b0ed-b3f26989c1a2" providerId="AD" clId="Web-{3037D45A-42A0-A117-7F4F-90A7370678B2}" dt="2025-05-19T08:19:34.684" v="559" actId="20577"/>
          <ac:spMkLst>
            <pc:docMk/>
            <pc:sldMk cId="3107125710" sldId="288"/>
            <ac:spMk id="2" creationId="{E2B297F4-BA7A-8E71-C9C1-D527A42960C6}"/>
          </ac:spMkLst>
        </pc:spChg>
      </pc:sldChg>
      <pc:sldChg chg="modSp">
        <pc:chgData name="Susan Stangroom" userId="S::sstangroom@carshaltongirls.org.uk::daa61d62-74b4-4341-b0ed-b3f26989c1a2" providerId="AD" clId="Web-{3037D45A-42A0-A117-7F4F-90A7370678B2}" dt="2025-05-19T08:19:39.559" v="562" actId="20577"/>
        <pc:sldMkLst>
          <pc:docMk/>
          <pc:sldMk cId="3827888433" sldId="289"/>
        </pc:sldMkLst>
        <pc:spChg chg="mod">
          <ac:chgData name="Susan Stangroom" userId="S::sstangroom@carshaltongirls.org.uk::daa61d62-74b4-4341-b0ed-b3f26989c1a2" providerId="AD" clId="Web-{3037D45A-42A0-A117-7F4F-90A7370678B2}" dt="2025-05-19T08:19:39.559" v="562" actId="20577"/>
          <ac:spMkLst>
            <pc:docMk/>
            <pc:sldMk cId="3827888433" sldId="289"/>
            <ac:spMk id="2" creationId="{4332FFD8-2EAC-4F37-FEAB-7B7C8FDCFB27}"/>
          </ac:spMkLst>
        </pc:spChg>
      </pc:sldChg>
      <pc:sldChg chg="modSp">
        <pc:chgData name="Susan Stangroom" userId="S::sstangroom@carshaltongirls.org.uk::daa61d62-74b4-4341-b0ed-b3f26989c1a2" providerId="AD" clId="Web-{3037D45A-42A0-A117-7F4F-90A7370678B2}" dt="2025-05-19T08:19:43.918" v="564" actId="20577"/>
        <pc:sldMkLst>
          <pc:docMk/>
          <pc:sldMk cId="1012918948" sldId="290"/>
        </pc:sldMkLst>
        <pc:spChg chg="mod">
          <ac:chgData name="Susan Stangroom" userId="S::sstangroom@carshaltongirls.org.uk::daa61d62-74b4-4341-b0ed-b3f26989c1a2" providerId="AD" clId="Web-{3037D45A-42A0-A117-7F4F-90A7370678B2}" dt="2025-05-19T08:19:43.918" v="564" actId="20577"/>
          <ac:spMkLst>
            <pc:docMk/>
            <pc:sldMk cId="1012918948" sldId="290"/>
            <ac:spMk id="2" creationId="{D84BA8CE-4DE1-A1CE-9DC7-76826C073232}"/>
          </ac:spMkLst>
        </pc:spChg>
      </pc:sldChg>
      <pc:sldChg chg="addSp delSp modSp">
        <pc:chgData name="Susan Stangroom" userId="S::sstangroom@carshaltongirls.org.uk::daa61d62-74b4-4341-b0ed-b3f26989c1a2" providerId="AD" clId="Web-{3037D45A-42A0-A117-7F4F-90A7370678B2}" dt="2025-05-19T08:04:00.296" v="208" actId="20577"/>
        <pc:sldMkLst>
          <pc:docMk/>
          <pc:sldMk cId="4178766316" sldId="292"/>
        </pc:sldMkLst>
        <pc:spChg chg="mod">
          <ac:chgData name="Susan Stangroom" userId="S::sstangroom@carshaltongirls.org.uk::daa61d62-74b4-4341-b0ed-b3f26989c1a2" providerId="AD" clId="Web-{3037D45A-42A0-A117-7F4F-90A7370678B2}" dt="2025-05-19T08:04:00.296" v="208" actId="20577"/>
          <ac:spMkLst>
            <pc:docMk/>
            <pc:sldMk cId="4178766316" sldId="292"/>
            <ac:spMk id="2" creationId="{B50E899B-251D-70E1-32B0-FC1C0BB41204}"/>
          </ac:spMkLst>
        </pc:spChg>
        <pc:picChg chg="add del mod">
          <ac:chgData name="Susan Stangroom" userId="S::sstangroom@carshaltongirls.org.uk::daa61d62-74b4-4341-b0ed-b3f26989c1a2" providerId="AD" clId="Web-{3037D45A-42A0-A117-7F4F-90A7370678B2}" dt="2025-05-19T07:03:47.379" v="68"/>
          <ac:picMkLst>
            <pc:docMk/>
            <pc:sldMk cId="4178766316" sldId="292"/>
            <ac:picMk id="6" creationId="{7E9349E8-23D2-52E7-AAFD-78A06F29F51B}"/>
          </ac:picMkLst>
        </pc:picChg>
      </pc:sldChg>
      <pc:sldChg chg="modSp">
        <pc:chgData name="Susan Stangroom" userId="S::sstangroom@carshaltongirls.org.uk::daa61d62-74b4-4341-b0ed-b3f26989c1a2" providerId="AD" clId="Web-{3037D45A-42A0-A117-7F4F-90A7370678B2}" dt="2025-05-19T08:13:18.047" v="479" actId="20577"/>
        <pc:sldMkLst>
          <pc:docMk/>
          <pc:sldMk cId="1834983816" sldId="491"/>
        </pc:sldMkLst>
        <pc:spChg chg="mod">
          <ac:chgData name="Susan Stangroom" userId="S::sstangroom@carshaltongirls.org.uk::daa61d62-74b4-4341-b0ed-b3f26989c1a2" providerId="AD" clId="Web-{3037D45A-42A0-A117-7F4F-90A7370678B2}" dt="2025-05-19T08:13:18.047" v="479" actId="20577"/>
          <ac:spMkLst>
            <pc:docMk/>
            <pc:sldMk cId="1834983816" sldId="491"/>
            <ac:spMk id="2" creationId="{9196FA24-E392-4CF1-838E-1C88895AB060}"/>
          </ac:spMkLst>
        </pc:spChg>
      </pc:sldChg>
      <pc:sldChg chg="addSp delSp modSp">
        <pc:chgData name="Susan Stangroom" userId="S::sstangroom@carshaltongirls.org.uk::daa61d62-74b4-4341-b0ed-b3f26989c1a2" providerId="AD" clId="Web-{3037D45A-42A0-A117-7F4F-90A7370678B2}" dt="2025-05-19T08:12:09.436" v="438"/>
        <pc:sldMkLst>
          <pc:docMk/>
          <pc:sldMk cId="121409984" sldId="492"/>
        </pc:sldMkLst>
        <pc:spChg chg="del mod">
          <ac:chgData name="Susan Stangroom" userId="S::sstangroom@carshaltongirls.org.uk::daa61d62-74b4-4341-b0ed-b3f26989c1a2" providerId="AD" clId="Web-{3037D45A-42A0-A117-7F4F-90A7370678B2}" dt="2025-05-19T08:12:09.436" v="438"/>
          <ac:spMkLst>
            <pc:docMk/>
            <pc:sldMk cId="121409984" sldId="492"/>
            <ac:spMk id="2" creationId="{7AC50B8D-B4A5-FA10-8DAB-FDEC429D41DF}"/>
          </ac:spMkLst>
        </pc:spChg>
        <pc:spChg chg="add mod">
          <ac:chgData name="Susan Stangroom" userId="S::sstangroom@carshaltongirls.org.uk::daa61d62-74b4-4341-b0ed-b3f26989c1a2" providerId="AD" clId="Web-{3037D45A-42A0-A117-7F4F-90A7370678B2}" dt="2025-05-19T08:11:24.810" v="424" actId="1076"/>
          <ac:spMkLst>
            <pc:docMk/>
            <pc:sldMk cId="121409984" sldId="492"/>
            <ac:spMk id="5" creationId="{EBD9A180-3A31-FF0A-587B-831A041C28C9}"/>
          </ac:spMkLst>
        </pc:spChg>
        <pc:spChg chg="mod">
          <ac:chgData name="Susan Stangroom" userId="S::sstangroom@carshaltongirls.org.uk::daa61d62-74b4-4341-b0ed-b3f26989c1a2" providerId="AD" clId="Web-{3037D45A-42A0-A117-7F4F-90A7370678B2}" dt="2025-05-19T08:11:24.794" v="423" actId="1076"/>
          <ac:spMkLst>
            <pc:docMk/>
            <pc:sldMk cId="121409984" sldId="492"/>
            <ac:spMk id="6" creationId="{74596AA0-4B9B-D274-190D-5718172F2C9D}"/>
          </ac:spMkLst>
        </pc:spChg>
        <pc:spChg chg="add mod">
          <ac:chgData name="Susan Stangroom" userId="S::sstangroom@carshaltongirls.org.uk::daa61d62-74b4-4341-b0ed-b3f26989c1a2" providerId="AD" clId="Web-{3037D45A-42A0-A117-7F4F-90A7370678B2}" dt="2025-05-19T08:11:28.419" v="426" actId="1076"/>
          <ac:spMkLst>
            <pc:docMk/>
            <pc:sldMk cId="121409984" sldId="492"/>
            <ac:spMk id="7" creationId="{B0B52163-6C84-8241-F578-4F66E07725E1}"/>
          </ac:spMkLst>
        </pc:spChg>
        <pc:spChg chg="add mod">
          <ac:chgData name="Susan Stangroom" userId="S::sstangroom@carshaltongirls.org.uk::daa61d62-74b4-4341-b0ed-b3f26989c1a2" providerId="AD" clId="Web-{3037D45A-42A0-A117-7F4F-90A7370678B2}" dt="2025-05-19T08:11:31.294" v="427" actId="1076"/>
          <ac:spMkLst>
            <pc:docMk/>
            <pc:sldMk cId="121409984" sldId="492"/>
            <ac:spMk id="8" creationId="{F6AEF31D-0DB2-B838-2183-F11025CC60C4}"/>
          </ac:spMkLst>
        </pc:spChg>
        <pc:spChg chg="add mod">
          <ac:chgData name="Susan Stangroom" userId="S::sstangroom@carshaltongirls.org.uk::daa61d62-74b4-4341-b0ed-b3f26989c1a2" providerId="AD" clId="Web-{3037D45A-42A0-A117-7F4F-90A7370678B2}" dt="2025-05-19T08:12:06.139" v="437" actId="20577"/>
          <ac:spMkLst>
            <pc:docMk/>
            <pc:sldMk cId="121409984" sldId="492"/>
            <ac:spMk id="9" creationId="{509A7E26-B055-28FC-6499-052975F9C839}"/>
          </ac:spMkLst>
        </pc:spChg>
        <pc:spChg chg="mod">
          <ac:chgData name="Susan Stangroom" userId="S::sstangroom@carshaltongirls.org.uk::daa61d62-74b4-4341-b0ed-b3f26989c1a2" providerId="AD" clId="Web-{3037D45A-42A0-A117-7F4F-90A7370678B2}" dt="2025-05-19T08:11:18.184" v="422" actId="14100"/>
          <ac:spMkLst>
            <pc:docMk/>
            <pc:sldMk cId="121409984" sldId="492"/>
            <ac:spMk id="12" creationId="{7A58676F-8B26-1899-9E95-3E9C6C928378}"/>
          </ac:spMkLst>
        </pc:spChg>
        <pc:spChg chg="mod">
          <ac:chgData name="Susan Stangroom" userId="S::sstangroom@carshaltongirls.org.uk::daa61d62-74b4-4341-b0ed-b3f26989c1a2" providerId="AD" clId="Web-{3037D45A-42A0-A117-7F4F-90A7370678B2}" dt="2025-05-19T08:11:48.935" v="433" actId="20577"/>
          <ac:spMkLst>
            <pc:docMk/>
            <pc:sldMk cId="121409984" sldId="492"/>
            <ac:spMk id="51" creationId="{E78DFEFA-4A01-3B19-6569-96EAAC38BC08}"/>
          </ac:spMkLst>
        </pc:spChg>
        <pc:spChg chg="del mod">
          <ac:chgData name="Susan Stangroom" userId="S::sstangroom@carshaltongirls.org.uk::daa61d62-74b4-4341-b0ed-b3f26989c1a2" providerId="AD" clId="Web-{3037D45A-42A0-A117-7F4F-90A7370678B2}" dt="2025-05-19T08:10:40.902" v="410"/>
          <ac:spMkLst>
            <pc:docMk/>
            <pc:sldMk cId="121409984" sldId="492"/>
            <ac:spMk id="53" creationId="{ED5F221E-9295-0170-C0E6-5A4D24B650A5}"/>
          </ac:spMkLst>
        </pc:spChg>
      </pc:sldChg>
      <pc:sldChg chg="modSp add del replId">
        <pc:chgData name="Susan Stangroom" userId="S::sstangroom@carshaltongirls.org.uk::daa61d62-74b4-4341-b0ed-b3f26989c1a2" providerId="AD" clId="Web-{3037D45A-42A0-A117-7F4F-90A7370678B2}" dt="2025-05-19T08:08:52.883" v="359" actId="20577"/>
        <pc:sldMkLst>
          <pc:docMk/>
          <pc:sldMk cId="2790000824" sldId="493"/>
        </pc:sldMkLst>
        <pc:spChg chg="mod">
          <ac:chgData name="Susan Stangroom" userId="S::sstangroom@carshaltongirls.org.uk::daa61d62-74b4-4341-b0ed-b3f26989c1a2" providerId="AD" clId="Web-{3037D45A-42A0-A117-7F4F-90A7370678B2}" dt="2025-05-19T08:08:52.883" v="359" actId="20577"/>
          <ac:spMkLst>
            <pc:docMk/>
            <pc:sldMk cId="2790000824" sldId="493"/>
            <ac:spMk id="2" creationId="{F9F58078-C44B-348D-1B6B-47A65F2AF520}"/>
          </ac:spMkLst>
        </pc:spChg>
      </pc:sldChg>
      <pc:sldChg chg="modSp add replId">
        <pc:chgData name="Susan Stangroom" userId="S::sstangroom@carshaltongirls.org.uk::daa61d62-74b4-4341-b0ed-b3f26989c1a2" providerId="AD" clId="Web-{3037D45A-42A0-A117-7F4F-90A7370678B2}" dt="2025-05-19T08:08:10.257" v="349" actId="20577"/>
        <pc:sldMkLst>
          <pc:docMk/>
          <pc:sldMk cId="1505191912" sldId="494"/>
        </pc:sldMkLst>
        <pc:spChg chg="mod">
          <ac:chgData name="Susan Stangroom" userId="S::sstangroom@carshaltongirls.org.uk::daa61d62-74b4-4341-b0ed-b3f26989c1a2" providerId="AD" clId="Web-{3037D45A-42A0-A117-7F4F-90A7370678B2}" dt="2025-05-19T08:08:10.257" v="349" actId="20577"/>
          <ac:spMkLst>
            <pc:docMk/>
            <pc:sldMk cId="1505191912" sldId="494"/>
            <ac:spMk id="2" creationId="{1D6A050F-811A-04A3-7317-B4B9FD42F8F3}"/>
          </ac:spMkLst>
        </pc:spChg>
      </pc:sldChg>
      <pc:sldChg chg="add del replId">
        <pc:chgData name="Susan Stangroom" userId="S::sstangroom@carshaltongirls.org.uk::daa61d62-74b4-4341-b0ed-b3f26989c1a2" providerId="AD" clId="Web-{3037D45A-42A0-A117-7F4F-90A7370678B2}" dt="2025-05-19T07:06:19.562" v="124"/>
        <pc:sldMkLst>
          <pc:docMk/>
          <pc:sldMk cId="2287637177" sldId="494"/>
        </pc:sldMkLst>
      </pc:sldChg>
      <pc:sldChg chg="modSp add replId">
        <pc:chgData name="Susan Stangroom" userId="S::sstangroom@carshaltongirls.org.uk::daa61d62-74b4-4341-b0ed-b3f26989c1a2" providerId="AD" clId="Web-{3037D45A-42A0-A117-7F4F-90A7370678B2}" dt="2025-05-19T08:08:17.866" v="355" actId="20577"/>
        <pc:sldMkLst>
          <pc:docMk/>
          <pc:sldMk cId="4091256709" sldId="495"/>
        </pc:sldMkLst>
        <pc:spChg chg="mod">
          <ac:chgData name="Susan Stangroom" userId="S::sstangroom@carshaltongirls.org.uk::daa61d62-74b4-4341-b0ed-b3f26989c1a2" providerId="AD" clId="Web-{3037D45A-42A0-A117-7F4F-90A7370678B2}" dt="2025-05-19T08:08:17.866" v="355" actId="20577"/>
          <ac:spMkLst>
            <pc:docMk/>
            <pc:sldMk cId="4091256709" sldId="495"/>
            <ac:spMk id="2" creationId="{23124400-8460-BB0F-393A-BB2FBE9708C5}"/>
          </ac:spMkLst>
        </pc:spChg>
      </pc:sldChg>
      <pc:sldChg chg="addSp modSp new add del">
        <pc:chgData name="Susan Stangroom" userId="S::sstangroom@carshaltongirls.org.uk::daa61d62-74b4-4341-b0ed-b3f26989c1a2" providerId="AD" clId="Web-{3037D45A-42A0-A117-7F4F-90A7370678B2}" dt="2025-05-19T15:12:48.617" v="645" actId="20577"/>
        <pc:sldMkLst>
          <pc:docMk/>
          <pc:sldMk cId="1462421725" sldId="496"/>
        </pc:sldMkLst>
        <pc:spChg chg="add mod">
          <ac:chgData name="Susan Stangroom" userId="S::sstangroom@carshaltongirls.org.uk::daa61d62-74b4-4341-b0ed-b3f26989c1a2" providerId="AD" clId="Web-{3037D45A-42A0-A117-7F4F-90A7370678B2}" dt="2025-05-19T15:12:48.617" v="645" actId="20577"/>
          <ac:spMkLst>
            <pc:docMk/>
            <pc:sldMk cId="1462421725" sldId="496"/>
            <ac:spMk id="2" creationId="{A7840617-465C-C752-8FA3-E3E6933D0E85}"/>
          </ac:spMkLst>
        </pc:spChg>
      </pc:sldChg>
    </pc:docChg>
  </pc:docChgLst>
  <pc:docChgLst>
    <pc:chgData name="Susan Stangroom" userId="daa61d62-74b4-4341-b0ed-b3f26989c1a2" providerId="ADAL" clId="{F047347D-FBF9-422C-A313-D5192D979DF6}"/>
    <pc:docChg chg="undo custSel modSld">
      <pc:chgData name="Susan Stangroom" userId="daa61d62-74b4-4341-b0ed-b3f26989c1a2" providerId="ADAL" clId="{F047347D-FBF9-422C-A313-D5192D979DF6}" dt="2025-05-20T06:42:20.171" v="110" actId="1076"/>
      <pc:docMkLst>
        <pc:docMk/>
      </pc:docMkLst>
      <pc:sldChg chg="modSp">
        <pc:chgData name="Susan Stangroom" userId="daa61d62-74b4-4341-b0ed-b3f26989c1a2" providerId="ADAL" clId="{F047347D-FBF9-422C-A313-D5192D979DF6}" dt="2025-05-20T06:39:32.523" v="31" actId="6549"/>
        <pc:sldMkLst>
          <pc:docMk/>
          <pc:sldMk cId="287166834" sldId="259"/>
        </pc:sldMkLst>
        <pc:spChg chg="mod">
          <ac:chgData name="Susan Stangroom" userId="daa61d62-74b4-4341-b0ed-b3f26989c1a2" providerId="ADAL" clId="{F047347D-FBF9-422C-A313-D5192D979DF6}" dt="2025-05-20T06:39:32.523" v="31" actId="6549"/>
          <ac:spMkLst>
            <pc:docMk/>
            <pc:sldMk cId="287166834" sldId="259"/>
            <ac:spMk id="2" creationId="{6890D2AE-547D-9B4B-8D26-427A507AFAAC}"/>
          </ac:spMkLst>
        </pc:spChg>
      </pc:sldChg>
      <pc:sldChg chg="modSp">
        <pc:chgData name="Susan Stangroom" userId="daa61d62-74b4-4341-b0ed-b3f26989c1a2" providerId="ADAL" clId="{F047347D-FBF9-422C-A313-D5192D979DF6}" dt="2025-05-20T06:38:45.395" v="13" actId="313"/>
        <pc:sldMkLst>
          <pc:docMk/>
          <pc:sldMk cId="176089932" sldId="276"/>
        </pc:sldMkLst>
        <pc:spChg chg="mod">
          <ac:chgData name="Susan Stangroom" userId="daa61d62-74b4-4341-b0ed-b3f26989c1a2" providerId="ADAL" clId="{F047347D-FBF9-422C-A313-D5192D979DF6}" dt="2025-05-20T06:38:45.395" v="13" actId="313"/>
          <ac:spMkLst>
            <pc:docMk/>
            <pc:sldMk cId="176089932" sldId="276"/>
            <ac:spMk id="14" creationId="{AEC6C8FD-1245-C347-8DC2-B9CC955DDFF4}"/>
          </ac:spMkLst>
        </pc:spChg>
      </pc:sldChg>
      <pc:sldChg chg="addSp delSp modSp">
        <pc:chgData name="Susan Stangroom" userId="daa61d62-74b4-4341-b0ed-b3f26989c1a2" providerId="ADAL" clId="{F047347D-FBF9-422C-A313-D5192D979DF6}" dt="2025-05-20T06:40:00.447" v="32" actId="255"/>
        <pc:sldMkLst>
          <pc:docMk/>
          <pc:sldMk cId="4178766316" sldId="292"/>
        </pc:sldMkLst>
        <pc:spChg chg="add del mod">
          <ac:chgData name="Susan Stangroom" userId="daa61d62-74b4-4341-b0ed-b3f26989c1a2" providerId="ADAL" clId="{F047347D-FBF9-422C-A313-D5192D979DF6}" dt="2025-05-20T06:40:00.447" v="32" actId="255"/>
          <ac:spMkLst>
            <pc:docMk/>
            <pc:sldMk cId="4178766316" sldId="292"/>
            <ac:spMk id="2" creationId="{B50E899B-251D-70E1-32B0-FC1C0BB41204}"/>
          </ac:spMkLst>
        </pc:spChg>
        <pc:spChg chg="add del">
          <ac:chgData name="Susan Stangroom" userId="daa61d62-74b4-4341-b0ed-b3f26989c1a2" providerId="ADAL" clId="{F047347D-FBF9-422C-A313-D5192D979DF6}" dt="2025-05-19T07:02:27.463" v="9" actId="478"/>
          <ac:spMkLst>
            <pc:docMk/>
            <pc:sldMk cId="4178766316" sldId="292"/>
            <ac:spMk id="3" creationId="{069E526C-BD47-412C-87C0-76032C16A668}"/>
          </ac:spMkLst>
        </pc:spChg>
        <pc:spChg chg="add">
          <ac:chgData name="Susan Stangroom" userId="daa61d62-74b4-4341-b0ed-b3f26989c1a2" providerId="ADAL" clId="{F047347D-FBF9-422C-A313-D5192D979DF6}" dt="2025-05-19T07:02:28.858" v="10"/>
          <ac:spMkLst>
            <pc:docMk/>
            <pc:sldMk cId="4178766316" sldId="292"/>
            <ac:spMk id="5" creationId="{CFEA1048-1F2E-40A3-8068-80646C6ECE24}"/>
          </ac:spMkLst>
        </pc:spChg>
      </pc:sldChg>
      <pc:sldChg chg="modSp">
        <pc:chgData name="Susan Stangroom" userId="daa61d62-74b4-4341-b0ed-b3f26989c1a2" providerId="ADAL" clId="{F047347D-FBF9-422C-A313-D5192D979DF6}" dt="2025-05-20T06:40:49.524" v="53" actId="20577"/>
        <pc:sldMkLst>
          <pc:docMk/>
          <pc:sldMk cId="1173487034" sldId="293"/>
        </pc:sldMkLst>
        <pc:spChg chg="mod">
          <ac:chgData name="Susan Stangroom" userId="daa61d62-74b4-4341-b0ed-b3f26989c1a2" providerId="ADAL" clId="{F047347D-FBF9-422C-A313-D5192D979DF6}" dt="2025-05-20T06:40:49.524" v="53" actId="20577"/>
          <ac:spMkLst>
            <pc:docMk/>
            <pc:sldMk cId="1173487034" sldId="293"/>
            <ac:spMk id="2" creationId="{088878AB-935D-DFFF-4EAA-F930AE9BC1F3}"/>
          </ac:spMkLst>
        </pc:spChg>
      </pc:sldChg>
      <pc:sldChg chg="modSp">
        <pc:chgData name="Susan Stangroom" userId="daa61d62-74b4-4341-b0ed-b3f26989c1a2" providerId="ADAL" clId="{F047347D-FBF9-422C-A313-D5192D979DF6}" dt="2025-05-20T06:40:15.823" v="35" actId="6549"/>
        <pc:sldMkLst>
          <pc:docMk/>
          <pc:sldMk cId="1505191912" sldId="494"/>
        </pc:sldMkLst>
        <pc:spChg chg="mod">
          <ac:chgData name="Susan Stangroom" userId="daa61d62-74b4-4341-b0ed-b3f26989c1a2" providerId="ADAL" clId="{F047347D-FBF9-422C-A313-D5192D979DF6}" dt="2025-05-20T06:40:15.823" v="35" actId="6549"/>
          <ac:spMkLst>
            <pc:docMk/>
            <pc:sldMk cId="1505191912" sldId="494"/>
            <ac:spMk id="2" creationId="{1D6A050F-811A-04A3-7317-B4B9FD42F8F3}"/>
          </ac:spMkLst>
        </pc:spChg>
      </pc:sldChg>
      <pc:sldChg chg="modSp">
        <pc:chgData name="Susan Stangroom" userId="daa61d62-74b4-4341-b0ed-b3f26989c1a2" providerId="ADAL" clId="{F047347D-FBF9-422C-A313-D5192D979DF6}" dt="2025-05-20T06:40:32.881" v="50" actId="20577"/>
        <pc:sldMkLst>
          <pc:docMk/>
          <pc:sldMk cId="4091256709" sldId="495"/>
        </pc:sldMkLst>
        <pc:spChg chg="mod">
          <ac:chgData name="Susan Stangroom" userId="daa61d62-74b4-4341-b0ed-b3f26989c1a2" providerId="ADAL" clId="{F047347D-FBF9-422C-A313-D5192D979DF6}" dt="2025-05-20T06:40:32.881" v="50" actId="20577"/>
          <ac:spMkLst>
            <pc:docMk/>
            <pc:sldMk cId="4091256709" sldId="495"/>
            <ac:spMk id="2" creationId="{23124400-8460-BB0F-393A-BB2FBE9708C5}"/>
          </ac:spMkLst>
        </pc:spChg>
      </pc:sldChg>
      <pc:sldChg chg="modSp">
        <pc:chgData name="Susan Stangroom" userId="daa61d62-74b4-4341-b0ed-b3f26989c1a2" providerId="ADAL" clId="{F047347D-FBF9-422C-A313-D5192D979DF6}" dt="2025-05-20T06:40:59.111" v="57" actId="20577"/>
        <pc:sldMkLst>
          <pc:docMk/>
          <pc:sldMk cId="2097771549" sldId="497"/>
        </pc:sldMkLst>
        <pc:spChg chg="mod">
          <ac:chgData name="Susan Stangroom" userId="daa61d62-74b4-4341-b0ed-b3f26989c1a2" providerId="ADAL" clId="{F047347D-FBF9-422C-A313-D5192D979DF6}" dt="2025-05-20T06:40:59.111" v="57" actId="20577"/>
          <ac:spMkLst>
            <pc:docMk/>
            <pc:sldMk cId="2097771549" sldId="497"/>
            <ac:spMk id="2" creationId="{8C7338E0-1EF4-CB0D-75E2-1177BC562D39}"/>
          </ac:spMkLst>
        </pc:spChg>
      </pc:sldChg>
      <pc:sldChg chg="modSp">
        <pc:chgData name="Susan Stangroom" userId="daa61d62-74b4-4341-b0ed-b3f26989c1a2" providerId="ADAL" clId="{F047347D-FBF9-422C-A313-D5192D979DF6}" dt="2025-05-20T06:41:45.009" v="66" actId="113"/>
        <pc:sldMkLst>
          <pc:docMk/>
          <pc:sldMk cId="766524082" sldId="499"/>
        </pc:sldMkLst>
        <pc:spChg chg="mod">
          <ac:chgData name="Susan Stangroom" userId="daa61d62-74b4-4341-b0ed-b3f26989c1a2" providerId="ADAL" clId="{F047347D-FBF9-422C-A313-D5192D979DF6}" dt="2025-05-20T06:41:45.009" v="66" actId="113"/>
          <ac:spMkLst>
            <pc:docMk/>
            <pc:sldMk cId="766524082" sldId="499"/>
            <ac:spMk id="14" creationId="{EE3F3115-2A31-8BD4-C552-2594FDD42663}"/>
          </ac:spMkLst>
        </pc:spChg>
        <pc:spChg chg="mod">
          <ac:chgData name="Susan Stangroom" userId="daa61d62-74b4-4341-b0ed-b3f26989c1a2" providerId="ADAL" clId="{F047347D-FBF9-422C-A313-D5192D979DF6}" dt="2025-05-20T06:41:34.023" v="63" actId="113"/>
          <ac:spMkLst>
            <pc:docMk/>
            <pc:sldMk cId="766524082" sldId="499"/>
            <ac:spMk id="100" creationId="{4CEDC265-5B7B-56F5-8702-E76D26FFB50E}"/>
          </ac:spMkLst>
        </pc:spChg>
      </pc:sldChg>
      <pc:sldChg chg="modSp">
        <pc:chgData name="Susan Stangroom" userId="daa61d62-74b4-4341-b0ed-b3f26989c1a2" providerId="ADAL" clId="{F047347D-FBF9-422C-A313-D5192D979DF6}" dt="2025-05-20T06:42:20.171" v="110" actId="1076"/>
        <pc:sldMkLst>
          <pc:docMk/>
          <pc:sldMk cId="4077502885" sldId="500"/>
        </pc:sldMkLst>
        <pc:spChg chg="mod">
          <ac:chgData name="Susan Stangroom" userId="daa61d62-74b4-4341-b0ed-b3f26989c1a2" providerId="ADAL" clId="{F047347D-FBF9-422C-A313-D5192D979DF6}" dt="2025-05-20T06:42:16.161" v="109" actId="1076"/>
          <ac:spMkLst>
            <pc:docMk/>
            <pc:sldMk cId="4077502885" sldId="500"/>
            <ac:spMk id="11" creationId="{B51940B7-C216-AD5E-445B-D70BE8E35BCC}"/>
          </ac:spMkLst>
        </pc:spChg>
        <pc:spChg chg="mod">
          <ac:chgData name="Susan Stangroom" userId="daa61d62-74b4-4341-b0ed-b3f26989c1a2" providerId="ADAL" clId="{F047347D-FBF9-422C-A313-D5192D979DF6}" dt="2025-05-20T06:42:20.171" v="110" actId="1076"/>
          <ac:spMkLst>
            <pc:docMk/>
            <pc:sldMk cId="4077502885" sldId="500"/>
            <ac:spMk id="96" creationId="{9A73C2C4-585E-6C20-11D6-A3F7BBFDBDCA}"/>
          </ac:spMkLst>
        </pc:spChg>
        <pc:spChg chg="mod">
          <ac:chgData name="Susan Stangroom" userId="daa61d62-74b4-4341-b0ed-b3f26989c1a2" providerId="ADAL" clId="{F047347D-FBF9-422C-A313-D5192D979DF6}" dt="2025-05-20T06:41:49.991" v="68" actId="113"/>
          <ac:spMkLst>
            <pc:docMk/>
            <pc:sldMk cId="4077502885" sldId="500"/>
            <ac:spMk id="100" creationId="{CA37B782-C5B9-FF73-02FE-08C3F34C31A3}"/>
          </ac:spMkLst>
        </pc:spChg>
      </pc:sldChg>
      <pc:sldChg chg="modSp">
        <pc:chgData name="Susan Stangroom" userId="daa61d62-74b4-4341-b0ed-b3f26989c1a2" providerId="ADAL" clId="{F047347D-FBF9-422C-A313-D5192D979DF6}" dt="2025-05-20T06:41:15.360" v="59" actId="113"/>
        <pc:sldMkLst>
          <pc:docMk/>
          <pc:sldMk cId="1892612067" sldId="502"/>
        </pc:sldMkLst>
        <pc:spChg chg="mod">
          <ac:chgData name="Susan Stangroom" userId="daa61d62-74b4-4341-b0ed-b3f26989c1a2" providerId="ADAL" clId="{F047347D-FBF9-422C-A313-D5192D979DF6}" dt="2025-05-20T06:41:15.360" v="59" actId="113"/>
          <ac:spMkLst>
            <pc:docMk/>
            <pc:sldMk cId="1892612067" sldId="502"/>
            <ac:spMk id="12" creationId="{DDF19239-DD02-39A0-3C09-5ED15D2B3E52}"/>
          </ac:spMkLst>
        </pc:spChg>
      </pc:sldChg>
      <pc:sldChg chg="modSp">
        <pc:chgData name="Susan Stangroom" userId="daa61d62-74b4-4341-b0ed-b3f26989c1a2" providerId="ADAL" clId="{F047347D-FBF9-422C-A313-D5192D979DF6}" dt="2025-05-20T06:41:25.459" v="61" actId="108"/>
        <pc:sldMkLst>
          <pc:docMk/>
          <pc:sldMk cId="988874622" sldId="503"/>
        </pc:sldMkLst>
        <pc:spChg chg="mod">
          <ac:chgData name="Susan Stangroom" userId="daa61d62-74b4-4341-b0ed-b3f26989c1a2" providerId="ADAL" clId="{F047347D-FBF9-422C-A313-D5192D979DF6}" dt="2025-05-20T06:41:25.459" v="61" actId="108"/>
          <ac:spMkLst>
            <pc:docMk/>
            <pc:sldMk cId="988874622" sldId="503"/>
            <ac:spMk id="12" creationId="{474E19AC-7CE6-38AD-50DB-68BCCC606D64}"/>
          </ac:spMkLst>
        </pc:spChg>
      </pc:sldChg>
      <pc:sldChg chg="modSp">
        <pc:chgData name="Susan Stangroom" userId="daa61d62-74b4-4341-b0ed-b3f26989c1a2" providerId="ADAL" clId="{F047347D-FBF9-422C-A313-D5192D979DF6}" dt="2025-05-20T06:41:20.350" v="60" actId="108"/>
        <pc:sldMkLst>
          <pc:docMk/>
          <pc:sldMk cId="552431498" sldId="504"/>
        </pc:sldMkLst>
        <pc:spChg chg="mod">
          <ac:chgData name="Susan Stangroom" userId="daa61d62-74b4-4341-b0ed-b3f26989c1a2" providerId="ADAL" clId="{F047347D-FBF9-422C-A313-D5192D979DF6}" dt="2025-05-20T06:41:20.350" v="60" actId="108"/>
          <ac:spMkLst>
            <pc:docMk/>
            <pc:sldMk cId="552431498" sldId="504"/>
            <ac:spMk id="12" creationId="{6266A439-0250-ED32-C58A-1B15F1717142}"/>
          </ac:spMkLst>
        </pc:spChg>
      </pc:sldChg>
    </pc:docChg>
  </pc:docChgLst>
  <pc:docChgLst>
    <pc:chgData name="Susan Stangroom" userId="S::sstangroom@carshaltongirls.org.uk::daa61d62-74b4-4341-b0ed-b3f26989c1a2" providerId="AD" clId="Web-{C15A76BA-B5E4-0F90-6A56-F1FD4B5F5F59}"/>
    <pc:docChg chg="modSld">
      <pc:chgData name="Susan Stangroom" userId="S::sstangroom@carshaltongirls.org.uk::daa61d62-74b4-4341-b0ed-b3f26989c1a2" providerId="AD" clId="Web-{C15A76BA-B5E4-0F90-6A56-F1FD4B5F5F59}" dt="2025-05-14T06:40:07.574" v="6"/>
      <pc:docMkLst>
        <pc:docMk/>
      </pc:docMkLst>
      <pc:sldChg chg="modSp">
        <pc:chgData name="Susan Stangroom" userId="S::sstangroom@carshaltongirls.org.uk::daa61d62-74b4-4341-b0ed-b3f26989c1a2" providerId="AD" clId="Web-{C15A76BA-B5E4-0F90-6A56-F1FD4B5F5F59}" dt="2025-05-14T06:40:07.574" v="6"/>
        <pc:sldMkLst>
          <pc:docMk/>
          <pc:sldMk cId="3174024719" sldId="256"/>
        </pc:sldMkLst>
        <pc:spChg chg="mod">
          <ac:chgData name="Susan Stangroom" userId="S::sstangroom@carshaltongirls.org.uk::daa61d62-74b4-4341-b0ed-b3f26989c1a2" providerId="AD" clId="Web-{C15A76BA-B5E4-0F90-6A56-F1FD4B5F5F59}" dt="2025-05-14T06:39:51.557" v="4" actId="1076"/>
          <ac:spMkLst>
            <pc:docMk/>
            <pc:sldMk cId="3174024719" sldId="256"/>
            <ac:spMk id="2" creationId="{8F5FDCB9-199B-9EE0-FF22-EB32DD1C03E8}"/>
          </ac:spMkLst>
        </pc:spChg>
        <pc:picChg chg="mod modCrop">
          <ac:chgData name="Susan Stangroom" userId="S::sstangroom@carshaltongirls.org.uk::daa61d62-74b4-4341-b0ed-b3f26989c1a2" providerId="AD" clId="Web-{C15A76BA-B5E4-0F90-6A56-F1FD4B5F5F59}" dt="2025-05-14T06:40:07.574" v="6"/>
          <ac:picMkLst>
            <pc:docMk/>
            <pc:sldMk cId="3174024719" sldId="256"/>
            <ac:picMk id="4" creationId="{4C297613-500D-AD4B-AB21-204EA23FA5B0}"/>
          </ac:picMkLst>
        </pc:picChg>
      </pc:sldChg>
    </pc:docChg>
  </pc:docChgLst>
  <pc:docChgLst>
    <pc:chgData name="Susan Stangroom" userId="S::sstangroom@carshaltongirls.org.uk::daa61d62-74b4-4341-b0ed-b3f26989c1a2" providerId="AD" clId="Web-{48C38AA7-8CA3-E439-8CB8-B31D1FD2D5DE}"/>
    <pc:docChg chg="addSld delSld modSld sldOrd">
      <pc:chgData name="Susan Stangroom" userId="S::sstangroom@carshaltongirls.org.uk::daa61d62-74b4-4341-b0ed-b3f26989c1a2" providerId="AD" clId="Web-{48C38AA7-8CA3-E439-8CB8-B31D1FD2D5DE}" dt="2025-05-16T14:29:08.169" v="65" actId="14100"/>
      <pc:docMkLst>
        <pc:docMk/>
      </pc:docMkLst>
      <pc:sldChg chg="add del ord">
        <pc:chgData name="Susan Stangroom" userId="S::sstangroom@carshaltongirls.org.uk::daa61d62-74b4-4341-b0ed-b3f26989c1a2" providerId="AD" clId="Web-{48C38AA7-8CA3-E439-8CB8-B31D1FD2D5DE}" dt="2025-05-16T09:33:53.887" v="19"/>
        <pc:sldMkLst>
          <pc:docMk/>
          <pc:sldMk cId="2339433890" sldId="269"/>
        </pc:sldMkLst>
      </pc:sldChg>
      <pc:sldChg chg="add del">
        <pc:chgData name="Susan Stangroom" userId="S::sstangroom@carshaltongirls.org.uk::daa61d62-74b4-4341-b0ed-b3f26989c1a2" providerId="AD" clId="Web-{48C38AA7-8CA3-E439-8CB8-B31D1FD2D5DE}" dt="2025-05-16T09:34:00.418" v="21"/>
        <pc:sldMkLst>
          <pc:docMk/>
          <pc:sldMk cId="4264739335" sldId="270"/>
        </pc:sldMkLst>
      </pc:sldChg>
      <pc:sldChg chg="modSp">
        <pc:chgData name="Susan Stangroom" userId="S::sstangroom@carshaltongirls.org.uk::daa61d62-74b4-4341-b0ed-b3f26989c1a2" providerId="AD" clId="Web-{48C38AA7-8CA3-E439-8CB8-B31D1FD2D5DE}" dt="2025-05-16T09:32:50.007" v="16" actId="14100"/>
        <pc:sldMkLst>
          <pc:docMk/>
          <pc:sldMk cId="176089932" sldId="276"/>
        </pc:sldMkLst>
        <pc:spChg chg="mod">
          <ac:chgData name="Susan Stangroom" userId="S::sstangroom@carshaltongirls.org.uk::daa61d62-74b4-4341-b0ed-b3f26989c1a2" providerId="AD" clId="Web-{48C38AA7-8CA3-E439-8CB8-B31D1FD2D5DE}" dt="2025-05-16T09:32:50.007" v="16" actId="14100"/>
          <ac:spMkLst>
            <pc:docMk/>
            <pc:sldMk cId="176089932" sldId="276"/>
            <ac:spMk id="14" creationId="{AEC6C8FD-1245-C347-8DC2-B9CC955DDFF4}"/>
          </ac:spMkLst>
        </pc:spChg>
      </pc:sldChg>
      <pc:sldChg chg="modSp">
        <pc:chgData name="Susan Stangroom" userId="S::sstangroom@carshaltongirls.org.uk::daa61d62-74b4-4341-b0ed-b3f26989c1a2" providerId="AD" clId="Web-{48C38AA7-8CA3-E439-8CB8-B31D1FD2D5DE}" dt="2025-05-16T14:29:08.169" v="65" actId="14100"/>
        <pc:sldMkLst>
          <pc:docMk/>
          <pc:sldMk cId="3403480144" sldId="277"/>
        </pc:sldMkLst>
        <pc:spChg chg="mod">
          <ac:chgData name="Susan Stangroom" userId="S::sstangroom@carshaltongirls.org.uk::daa61d62-74b4-4341-b0ed-b3f26989c1a2" providerId="AD" clId="Web-{48C38AA7-8CA3-E439-8CB8-B31D1FD2D5DE}" dt="2025-05-16T14:29:08.169" v="65" actId="14100"/>
          <ac:spMkLst>
            <pc:docMk/>
            <pc:sldMk cId="3403480144" sldId="277"/>
            <ac:spMk id="99" creationId="{89A95BCB-2CF7-BF4B-A209-F5BEA7024D68}"/>
          </ac:spMkLst>
        </pc:spChg>
      </pc:sldChg>
      <pc:sldChg chg="modSp add replId">
        <pc:chgData name="Susan Stangroom" userId="S::sstangroom@carshaltongirls.org.uk::daa61d62-74b4-4341-b0ed-b3f26989c1a2" providerId="AD" clId="Web-{48C38AA7-8CA3-E439-8CB8-B31D1FD2D5DE}" dt="2025-05-16T09:40:44.418" v="43" actId="20577"/>
        <pc:sldMkLst>
          <pc:docMk/>
          <pc:sldMk cId="4178766316" sldId="292"/>
        </pc:sldMkLst>
        <pc:spChg chg="mod">
          <ac:chgData name="Susan Stangroom" userId="S::sstangroom@carshaltongirls.org.uk::daa61d62-74b4-4341-b0ed-b3f26989c1a2" providerId="AD" clId="Web-{48C38AA7-8CA3-E439-8CB8-B31D1FD2D5DE}" dt="2025-05-16T09:40:44.418" v="43" actId="20577"/>
          <ac:spMkLst>
            <pc:docMk/>
            <pc:sldMk cId="4178766316" sldId="292"/>
            <ac:spMk id="2" creationId="{B50E899B-251D-70E1-32B0-FC1C0BB41204}"/>
          </ac:spMkLst>
        </pc:spChg>
      </pc:sldChg>
      <pc:sldChg chg="modSp add ord replId">
        <pc:chgData name="Susan Stangroom" userId="S::sstangroom@carshaltongirls.org.uk::daa61d62-74b4-4341-b0ed-b3f26989c1a2" providerId="AD" clId="Web-{48C38AA7-8CA3-E439-8CB8-B31D1FD2D5DE}" dt="2025-05-16T09:34:19.920" v="39" actId="20577"/>
        <pc:sldMkLst>
          <pc:docMk/>
          <pc:sldMk cId="1173487034" sldId="293"/>
        </pc:sldMkLst>
        <pc:spChg chg="mod">
          <ac:chgData name="Susan Stangroom" userId="S::sstangroom@carshaltongirls.org.uk::daa61d62-74b4-4341-b0ed-b3f26989c1a2" providerId="AD" clId="Web-{48C38AA7-8CA3-E439-8CB8-B31D1FD2D5DE}" dt="2025-05-16T09:34:19.920" v="39" actId="20577"/>
          <ac:spMkLst>
            <pc:docMk/>
            <pc:sldMk cId="1173487034" sldId="293"/>
            <ac:spMk id="2" creationId="{088878AB-935D-DFFF-4EAA-F930AE9BC1F3}"/>
          </ac:spMkLst>
        </pc:spChg>
      </pc:sldChg>
      <pc:sldChg chg="add">
        <pc:chgData name="Susan Stangroom" userId="S::sstangroom@carshaltongirls.org.uk::daa61d62-74b4-4341-b0ed-b3f26989c1a2" providerId="AD" clId="Web-{48C38AA7-8CA3-E439-8CB8-B31D1FD2D5DE}" dt="2025-05-16T09:40:02.243" v="40"/>
        <pc:sldMkLst>
          <pc:docMk/>
          <pc:sldMk cId="1834983816" sldId="491"/>
        </pc:sldMkLst>
      </pc:sldChg>
    </pc:docChg>
  </pc:docChgLst>
  <pc:docChgLst>
    <pc:chgData name="Emily Hutchinson" userId="S::ehutchinson@carshaltongirls.org.uk::6b5556bb-93b7-48c7-ae7d-9299958aef08" providerId="AD" clId="Web-{AD9F8D23-0534-3088-00E0-1DF7271E688D}"/>
    <pc:docChg chg="modSld">
      <pc:chgData name="Emily Hutchinson" userId="S::ehutchinson@carshaltongirls.org.uk::6b5556bb-93b7-48c7-ae7d-9299958aef08" providerId="AD" clId="Web-{AD9F8D23-0534-3088-00E0-1DF7271E688D}" dt="2025-05-19T15:18:26.290" v="18" actId="20577"/>
      <pc:docMkLst>
        <pc:docMk/>
      </pc:docMkLst>
      <pc:sldChg chg="modSp">
        <pc:chgData name="Emily Hutchinson" userId="S::ehutchinson@carshaltongirls.org.uk::6b5556bb-93b7-48c7-ae7d-9299958aef08" providerId="AD" clId="Web-{AD9F8D23-0534-3088-00E0-1DF7271E688D}" dt="2025-05-19T15:18:26.290" v="18" actId="20577"/>
        <pc:sldMkLst>
          <pc:docMk/>
          <pc:sldMk cId="4178766316" sldId="292"/>
        </pc:sldMkLst>
        <pc:spChg chg="mod">
          <ac:chgData name="Emily Hutchinson" userId="S::ehutchinson@carshaltongirls.org.uk::6b5556bb-93b7-48c7-ae7d-9299958aef08" providerId="AD" clId="Web-{AD9F8D23-0534-3088-00E0-1DF7271E688D}" dt="2025-05-19T15:18:26.290" v="18" actId="20577"/>
          <ac:spMkLst>
            <pc:docMk/>
            <pc:sldMk cId="4178766316" sldId="292"/>
            <ac:spMk id="2" creationId="{B50E899B-251D-70E1-32B0-FC1C0BB41204}"/>
          </ac:spMkLst>
        </pc:spChg>
      </pc:sldChg>
      <pc:sldChg chg="modSp">
        <pc:chgData name="Emily Hutchinson" userId="S::ehutchinson@carshaltongirls.org.uk::6b5556bb-93b7-48c7-ae7d-9299958aef08" providerId="AD" clId="Web-{AD9F8D23-0534-3088-00E0-1DF7271E688D}" dt="2025-05-19T15:18:21.415" v="16" actId="20577"/>
        <pc:sldMkLst>
          <pc:docMk/>
          <pc:sldMk cId="1505191912" sldId="494"/>
        </pc:sldMkLst>
        <pc:spChg chg="mod">
          <ac:chgData name="Emily Hutchinson" userId="S::ehutchinson@carshaltongirls.org.uk::6b5556bb-93b7-48c7-ae7d-9299958aef08" providerId="AD" clId="Web-{AD9F8D23-0534-3088-00E0-1DF7271E688D}" dt="2025-05-19T15:18:21.415" v="16" actId="20577"/>
          <ac:spMkLst>
            <pc:docMk/>
            <pc:sldMk cId="1505191912" sldId="494"/>
            <ac:spMk id="2" creationId="{1D6A050F-811A-04A3-7317-B4B9FD42F8F3}"/>
          </ac:spMkLst>
        </pc:spChg>
      </pc:sldChg>
    </pc:docChg>
  </pc:docChgLst>
  <pc:docChgLst>
    <pc:chgData name="Susan Stangroom" userId="S::sstangroom@carshaltongirls.org.uk::daa61d62-74b4-4341-b0ed-b3f26989c1a2" providerId="AD" clId="Web-{9820CE01-47CA-CD20-8FE1-2C38102AB850}"/>
    <pc:docChg chg="modSld">
      <pc:chgData name="Susan Stangroom" userId="S::sstangroom@carshaltongirls.org.uk::daa61d62-74b4-4341-b0ed-b3f26989c1a2" providerId="AD" clId="Web-{9820CE01-47CA-CD20-8FE1-2C38102AB850}" dt="2025-05-20T06:37:05.466" v="10" actId="20577"/>
      <pc:docMkLst>
        <pc:docMk/>
      </pc:docMkLst>
      <pc:sldChg chg="modSp">
        <pc:chgData name="Susan Stangroom" userId="S::sstangroom@carshaltongirls.org.uk::daa61d62-74b4-4341-b0ed-b3f26989c1a2" providerId="AD" clId="Web-{9820CE01-47CA-CD20-8FE1-2C38102AB850}" dt="2025-05-20T06:37:05.466" v="10" actId="20577"/>
        <pc:sldMkLst>
          <pc:docMk/>
          <pc:sldMk cId="1462421725" sldId="496"/>
        </pc:sldMkLst>
        <pc:spChg chg="mod">
          <ac:chgData name="Susan Stangroom" userId="S::sstangroom@carshaltongirls.org.uk::daa61d62-74b4-4341-b0ed-b3f26989c1a2" providerId="AD" clId="Web-{9820CE01-47CA-CD20-8FE1-2C38102AB850}" dt="2025-05-20T06:37:05.466" v="10" actId="20577"/>
          <ac:spMkLst>
            <pc:docMk/>
            <pc:sldMk cId="1462421725" sldId="496"/>
            <ac:spMk id="2" creationId="{A7840617-465C-C752-8FA3-E3E6933D0E85}"/>
          </ac:spMkLst>
        </pc:spChg>
      </pc:sldChg>
    </pc:docChg>
  </pc:docChgLst>
  <pc:docChgLst>
    <pc:chgData name="Susan Stangroom" userId="S::sstangroom@carshaltongirls.org.uk::daa61d62-74b4-4341-b0ed-b3f26989c1a2" providerId="AD" clId="Web-{6E625D95-40F6-55C2-4172-9AB7762468DD}"/>
    <pc:docChg chg="modSld">
      <pc:chgData name="Susan Stangroom" userId="S::sstangroom@carshaltongirls.org.uk::daa61d62-74b4-4341-b0ed-b3f26989c1a2" providerId="AD" clId="Web-{6E625D95-40F6-55C2-4172-9AB7762468DD}" dt="2025-05-13T07:17:00.772" v="248" actId="20577"/>
      <pc:docMkLst>
        <pc:docMk/>
      </pc:docMkLst>
      <pc:sldChg chg="addSp delSp modSp">
        <pc:chgData name="Susan Stangroom" userId="S::sstangroom@carshaltongirls.org.uk::daa61d62-74b4-4341-b0ed-b3f26989c1a2" providerId="AD" clId="Web-{6E625D95-40F6-55C2-4172-9AB7762468DD}" dt="2025-05-13T07:03:12.164" v="40" actId="1076"/>
        <pc:sldMkLst>
          <pc:docMk/>
          <pc:sldMk cId="3174024719" sldId="256"/>
        </pc:sldMkLst>
        <pc:spChg chg="add mod">
          <ac:chgData name="Susan Stangroom" userId="S::sstangroom@carshaltongirls.org.uk::daa61d62-74b4-4341-b0ed-b3f26989c1a2" providerId="AD" clId="Web-{6E625D95-40F6-55C2-4172-9AB7762468DD}" dt="2025-05-13T07:03:12.164" v="40" actId="1076"/>
          <ac:spMkLst>
            <pc:docMk/>
            <pc:sldMk cId="3174024719" sldId="256"/>
            <ac:spMk id="2" creationId="{8F5FDCB9-199B-9EE0-FF22-EB32DD1C03E8}"/>
          </ac:spMkLst>
        </pc:spChg>
        <pc:picChg chg="del mod">
          <ac:chgData name="Susan Stangroom" userId="S::sstangroom@carshaltongirls.org.uk::daa61d62-74b4-4341-b0ed-b3f26989c1a2" providerId="AD" clId="Web-{6E625D95-40F6-55C2-4172-9AB7762468DD}" dt="2025-05-13T07:01:29.909" v="1"/>
          <ac:picMkLst>
            <pc:docMk/>
            <pc:sldMk cId="3174024719" sldId="256"/>
            <ac:picMk id="3" creationId="{5D663ACE-4D7A-494F-89BA-E93162C7F703}"/>
          </ac:picMkLst>
        </pc:picChg>
        <pc:picChg chg="add mod">
          <ac:chgData name="Susan Stangroom" userId="S::sstangroom@carshaltongirls.org.uk::daa61d62-74b4-4341-b0ed-b3f26989c1a2" providerId="AD" clId="Web-{6E625D95-40F6-55C2-4172-9AB7762468DD}" dt="2025-05-13T07:02:58.945" v="39" actId="1076"/>
          <ac:picMkLst>
            <pc:docMk/>
            <pc:sldMk cId="3174024719" sldId="256"/>
            <ac:picMk id="5" creationId="{4567391D-E72A-0593-3B58-939880D89FDC}"/>
          </ac:picMkLst>
        </pc:picChg>
      </pc:sldChg>
      <pc:sldChg chg="modSp">
        <pc:chgData name="Susan Stangroom" userId="S::sstangroom@carshaltongirls.org.uk::daa61d62-74b4-4341-b0ed-b3f26989c1a2" providerId="AD" clId="Web-{6E625D95-40F6-55C2-4172-9AB7762468DD}" dt="2025-05-13T07:17:00.772" v="248" actId="20577"/>
        <pc:sldMkLst>
          <pc:docMk/>
          <pc:sldMk cId="3623285731" sldId="257"/>
        </pc:sldMkLst>
        <pc:spChg chg="mod">
          <ac:chgData name="Susan Stangroom" userId="S::sstangroom@carshaltongirls.org.uk::daa61d62-74b4-4341-b0ed-b3f26989c1a2" providerId="AD" clId="Web-{6E625D95-40F6-55C2-4172-9AB7762468DD}" dt="2025-05-13T07:17:00.772" v="248" actId="20577"/>
          <ac:spMkLst>
            <pc:docMk/>
            <pc:sldMk cId="3623285731" sldId="257"/>
            <ac:spMk id="11" creationId="{DED541FA-1389-C245-A003-E105A5704418}"/>
          </ac:spMkLst>
        </pc:spChg>
        <pc:spChg chg="mod">
          <ac:chgData name="Susan Stangroom" userId="S::sstangroom@carshaltongirls.org.uk::daa61d62-74b4-4341-b0ed-b3f26989c1a2" providerId="AD" clId="Web-{6E625D95-40F6-55C2-4172-9AB7762468DD}" dt="2025-05-13T07:03:53.338" v="47" actId="20577"/>
          <ac:spMkLst>
            <pc:docMk/>
            <pc:sldMk cId="3623285731" sldId="257"/>
            <ac:spMk id="14" creationId="{104E53ED-AEF8-FF43-8DE0-5310224F1529}"/>
          </ac:spMkLst>
        </pc:spChg>
      </pc:sldChg>
      <pc:sldChg chg="addSp modSp">
        <pc:chgData name="Susan Stangroom" userId="S::sstangroom@carshaltongirls.org.uk::daa61d62-74b4-4341-b0ed-b3f26989c1a2" providerId="AD" clId="Web-{6E625D95-40F6-55C2-4172-9AB7762468DD}" dt="2025-05-13T07:07:16.912" v="173" actId="1076"/>
        <pc:sldMkLst>
          <pc:docMk/>
          <pc:sldMk cId="946331665" sldId="266"/>
        </pc:sldMkLst>
        <pc:spChg chg="add mod">
          <ac:chgData name="Susan Stangroom" userId="S::sstangroom@carshaltongirls.org.uk::daa61d62-74b4-4341-b0ed-b3f26989c1a2" providerId="AD" clId="Web-{6E625D95-40F6-55C2-4172-9AB7762468DD}" dt="2025-05-13T07:07:16.912" v="173" actId="1076"/>
          <ac:spMkLst>
            <pc:docMk/>
            <pc:sldMk cId="946331665" sldId="266"/>
            <ac:spMk id="3" creationId="{BBEF6ADB-C3FF-8F6E-6E54-9D64513DC1EF}"/>
          </ac:spMkLst>
        </pc:spChg>
        <pc:picChg chg="mod">
          <ac:chgData name="Susan Stangroom" userId="S::sstangroom@carshaltongirls.org.uk::daa61d62-74b4-4341-b0ed-b3f26989c1a2" providerId="AD" clId="Web-{6E625D95-40F6-55C2-4172-9AB7762468DD}" dt="2025-05-13T07:07:08.427" v="164" actId="1076"/>
          <ac:picMkLst>
            <pc:docMk/>
            <pc:sldMk cId="946331665" sldId="266"/>
            <ac:picMk id="6" creationId="{E539D3DD-CECD-5349-9FFE-C81B78C98087}"/>
          </ac:picMkLst>
        </pc:picChg>
      </pc:sldChg>
      <pc:sldChg chg="modSp">
        <pc:chgData name="Susan Stangroom" userId="S::sstangroom@carshaltongirls.org.uk::daa61d62-74b4-4341-b0ed-b3f26989c1a2" providerId="AD" clId="Web-{6E625D95-40F6-55C2-4172-9AB7762468DD}" dt="2025-05-13T07:09:30.388" v="201" actId="20577"/>
        <pc:sldMkLst>
          <pc:docMk/>
          <pc:sldMk cId="2369361126" sldId="275"/>
        </pc:sldMkLst>
        <pc:spChg chg="mod">
          <ac:chgData name="Susan Stangroom" userId="S::sstangroom@carshaltongirls.org.uk::daa61d62-74b4-4341-b0ed-b3f26989c1a2" providerId="AD" clId="Web-{6E625D95-40F6-55C2-4172-9AB7762468DD}" dt="2025-05-13T07:08:48.229" v="188" actId="20577"/>
          <ac:spMkLst>
            <pc:docMk/>
            <pc:sldMk cId="2369361126" sldId="275"/>
            <ac:spMk id="12" creationId="{4B13123F-7EA4-B344-823E-1A4B5D18DA6B}"/>
          </ac:spMkLst>
        </pc:spChg>
        <pc:spChg chg="mod">
          <ac:chgData name="Susan Stangroom" userId="S::sstangroom@carshaltongirls.org.uk::daa61d62-74b4-4341-b0ed-b3f26989c1a2" providerId="AD" clId="Web-{6E625D95-40F6-55C2-4172-9AB7762468DD}" dt="2025-05-13T07:09:30.388" v="201" actId="20577"/>
          <ac:spMkLst>
            <pc:docMk/>
            <pc:sldMk cId="2369361126" sldId="275"/>
            <ac:spMk id="38" creationId="{6C1B7777-2037-EE4A-A805-144F302E30CC}"/>
          </ac:spMkLst>
        </pc:spChg>
      </pc:sldChg>
      <pc:sldChg chg="modSp">
        <pc:chgData name="Susan Stangroom" userId="S::sstangroom@carshaltongirls.org.uk::daa61d62-74b4-4341-b0ed-b3f26989c1a2" providerId="AD" clId="Web-{6E625D95-40F6-55C2-4172-9AB7762468DD}" dt="2025-05-13T07:06:33.862" v="162" actId="20577"/>
        <pc:sldMkLst>
          <pc:docMk/>
          <pc:sldMk cId="176089932" sldId="276"/>
        </pc:sldMkLst>
        <pc:spChg chg="mod">
          <ac:chgData name="Susan Stangroom" userId="S::sstangroom@carshaltongirls.org.uk::daa61d62-74b4-4341-b0ed-b3f26989c1a2" providerId="AD" clId="Web-{6E625D95-40F6-55C2-4172-9AB7762468DD}" dt="2025-05-13T07:04:12.558" v="50" actId="20577"/>
          <ac:spMkLst>
            <pc:docMk/>
            <pc:sldMk cId="176089932" sldId="276"/>
            <ac:spMk id="5" creationId="{84C6BAAB-2BDA-2849-8612-319912AA2171}"/>
          </ac:spMkLst>
        </pc:spChg>
        <pc:spChg chg="mod">
          <ac:chgData name="Susan Stangroom" userId="S::sstangroom@carshaltongirls.org.uk::daa61d62-74b4-4341-b0ed-b3f26989c1a2" providerId="AD" clId="Web-{6E625D95-40F6-55C2-4172-9AB7762468DD}" dt="2025-05-13T07:06:33.862" v="162" actId="20577"/>
          <ac:spMkLst>
            <pc:docMk/>
            <pc:sldMk cId="176089932" sldId="276"/>
            <ac:spMk id="14" creationId="{AEC6C8FD-1245-C347-8DC2-B9CC955DDFF4}"/>
          </ac:spMkLst>
        </pc:spChg>
      </pc:sldChg>
      <pc:sldChg chg="modSp">
        <pc:chgData name="Susan Stangroom" userId="S::sstangroom@carshaltongirls.org.uk::daa61d62-74b4-4341-b0ed-b3f26989c1a2" providerId="AD" clId="Web-{6E625D95-40F6-55C2-4172-9AB7762468DD}" dt="2025-05-13T07:12:48.367" v="204" actId="14100"/>
        <pc:sldMkLst>
          <pc:docMk/>
          <pc:sldMk cId="3403480144" sldId="277"/>
        </pc:sldMkLst>
        <pc:spChg chg="mod">
          <ac:chgData name="Susan Stangroom" userId="S::sstangroom@carshaltongirls.org.uk::daa61d62-74b4-4341-b0ed-b3f26989c1a2" providerId="AD" clId="Web-{6E625D95-40F6-55C2-4172-9AB7762468DD}" dt="2025-05-13T07:12:48.367" v="204" actId="14100"/>
          <ac:spMkLst>
            <pc:docMk/>
            <pc:sldMk cId="3403480144" sldId="277"/>
            <ac:spMk id="99" creationId="{89A95BCB-2CF7-BF4B-A209-F5BEA7024D68}"/>
          </ac:spMkLst>
        </pc:spChg>
      </pc:sldChg>
      <pc:sldChg chg="modSp">
        <pc:chgData name="Susan Stangroom" userId="S::sstangroom@carshaltongirls.org.uk::daa61d62-74b4-4341-b0ed-b3f26989c1a2" providerId="AD" clId="Web-{6E625D95-40F6-55C2-4172-9AB7762468DD}" dt="2025-05-13T07:13:51.183" v="240" actId="20577"/>
        <pc:sldMkLst>
          <pc:docMk/>
          <pc:sldMk cId="1362730087" sldId="278"/>
        </pc:sldMkLst>
        <pc:spChg chg="mod">
          <ac:chgData name="Susan Stangroom" userId="S::sstangroom@carshaltongirls.org.uk::daa61d62-74b4-4341-b0ed-b3f26989c1a2" providerId="AD" clId="Web-{6E625D95-40F6-55C2-4172-9AB7762468DD}" dt="2025-05-13T07:13:48.902" v="239" actId="20577"/>
          <ac:spMkLst>
            <pc:docMk/>
            <pc:sldMk cId="1362730087" sldId="278"/>
            <ac:spMk id="12" creationId="{4B13123F-7EA4-B344-823E-1A4B5D18DA6B}"/>
          </ac:spMkLst>
        </pc:spChg>
        <pc:spChg chg="mod">
          <ac:chgData name="Susan Stangroom" userId="S::sstangroom@carshaltongirls.org.uk::daa61d62-74b4-4341-b0ed-b3f26989c1a2" providerId="AD" clId="Web-{6E625D95-40F6-55C2-4172-9AB7762468DD}" dt="2025-05-13T07:13:51.183" v="240" actId="20577"/>
          <ac:spMkLst>
            <pc:docMk/>
            <pc:sldMk cId="1362730087" sldId="278"/>
            <ac:spMk id="99" creationId="{89A95BCB-2CF7-BF4B-A209-F5BEA7024D68}"/>
          </ac:spMkLst>
        </pc:spChg>
      </pc:sldChg>
      <pc:sldChg chg="modSp">
        <pc:chgData name="Susan Stangroom" userId="S::sstangroom@carshaltongirls.org.uk::daa61d62-74b4-4341-b0ed-b3f26989c1a2" providerId="AD" clId="Web-{6E625D95-40F6-55C2-4172-9AB7762468DD}" dt="2025-05-13T07:14:22.154" v="243" actId="20577"/>
        <pc:sldMkLst>
          <pc:docMk/>
          <pc:sldMk cId="257854574" sldId="279"/>
        </pc:sldMkLst>
        <pc:spChg chg="mod">
          <ac:chgData name="Susan Stangroom" userId="S::sstangroom@carshaltongirls.org.uk::daa61d62-74b4-4341-b0ed-b3f26989c1a2" providerId="AD" clId="Web-{6E625D95-40F6-55C2-4172-9AB7762468DD}" dt="2025-05-13T07:14:22.154" v="243" actId="20577"/>
          <ac:spMkLst>
            <pc:docMk/>
            <pc:sldMk cId="257854574" sldId="279"/>
            <ac:spMk id="12" creationId="{4B13123F-7EA4-B344-823E-1A4B5D18DA6B}"/>
          </ac:spMkLst>
        </pc:spChg>
      </pc:sldChg>
      <pc:sldChg chg="modSp">
        <pc:chgData name="Susan Stangroom" userId="S::sstangroom@carshaltongirls.org.uk::daa61d62-74b4-4341-b0ed-b3f26989c1a2" providerId="AD" clId="Web-{6E625D95-40F6-55C2-4172-9AB7762468DD}" dt="2025-05-13T07:08:26.087" v="187" actId="20577"/>
        <pc:sldMkLst>
          <pc:docMk/>
          <pc:sldMk cId="3107125710" sldId="288"/>
        </pc:sldMkLst>
        <pc:spChg chg="mod">
          <ac:chgData name="Susan Stangroom" userId="S::sstangroom@carshaltongirls.org.uk::daa61d62-74b4-4341-b0ed-b3f26989c1a2" providerId="AD" clId="Web-{6E625D95-40F6-55C2-4172-9AB7762468DD}" dt="2025-05-13T07:08:26.087" v="187" actId="20577"/>
          <ac:spMkLst>
            <pc:docMk/>
            <pc:sldMk cId="3107125710" sldId="288"/>
            <ac:spMk id="2" creationId="{E2B297F4-BA7A-8E71-C9C1-D527A42960C6}"/>
          </ac:spMkLst>
        </pc:spChg>
      </pc:sldChg>
      <pc:sldChg chg="modSp">
        <pc:chgData name="Susan Stangroom" userId="S::sstangroom@carshaltongirls.org.uk::daa61d62-74b4-4341-b0ed-b3f26989c1a2" providerId="AD" clId="Web-{6E625D95-40F6-55C2-4172-9AB7762468DD}" dt="2025-05-13T07:08:11.946" v="183"/>
        <pc:sldMkLst>
          <pc:docMk/>
          <pc:sldMk cId="3827888433" sldId="289"/>
        </pc:sldMkLst>
        <pc:spChg chg="mod">
          <ac:chgData name="Susan Stangroom" userId="S::sstangroom@carshaltongirls.org.uk::daa61d62-74b4-4341-b0ed-b3f26989c1a2" providerId="AD" clId="Web-{6E625D95-40F6-55C2-4172-9AB7762468DD}" dt="2025-05-13T07:08:11.946" v="183"/>
          <ac:spMkLst>
            <pc:docMk/>
            <pc:sldMk cId="3827888433" sldId="289"/>
            <ac:spMk id="2" creationId="{4332FFD8-2EAC-4F37-FEAB-7B7C8FDCFB27}"/>
          </ac:spMkLst>
        </pc:spChg>
      </pc:sldChg>
      <pc:sldChg chg="modSp">
        <pc:chgData name="Susan Stangroom" userId="S::sstangroom@carshaltongirls.org.uk::daa61d62-74b4-4341-b0ed-b3f26989c1a2" providerId="AD" clId="Web-{6E625D95-40F6-55C2-4172-9AB7762468DD}" dt="2025-05-13T07:08:19.462" v="185" actId="1076"/>
        <pc:sldMkLst>
          <pc:docMk/>
          <pc:sldMk cId="1012918948" sldId="290"/>
        </pc:sldMkLst>
        <pc:spChg chg="mod">
          <ac:chgData name="Susan Stangroom" userId="S::sstangroom@carshaltongirls.org.uk::daa61d62-74b4-4341-b0ed-b3f26989c1a2" providerId="AD" clId="Web-{6E625D95-40F6-55C2-4172-9AB7762468DD}" dt="2025-05-13T07:08:19.462" v="185" actId="1076"/>
          <ac:spMkLst>
            <pc:docMk/>
            <pc:sldMk cId="1012918948" sldId="290"/>
            <ac:spMk id="2" creationId="{D84BA8CE-4DE1-A1CE-9DC7-76826C073232}"/>
          </ac:spMkLst>
        </pc:spChg>
      </pc:sldChg>
      <pc:sldChg chg="modSp">
        <pc:chgData name="Susan Stangroom" userId="S::sstangroom@carshaltongirls.org.uk::daa61d62-74b4-4341-b0ed-b3f26989c1a2" providerId="AD" clId="Web-{6E625D95-40F6-55C2-4172-9AB7762468DD}" dt="2025-05-13T07:07:31.475" v="181" actId="14100"/>
        <pc:sldMkLst>
          <pc:docMk/>
          <pc:sldMk cId="148763824" sldId="291"/>
        </pc:sldMkLst>
        <pc:spChg chg="mod">
          <ac:chgData name="Susan Stangroom" userId="S::sstangroom@carshaltongirls.org.uk::daa61d62-74b4-4341-b0ed-b3f26989c1a2" providerId="AD" clId="Web-{6E625D95-40F6-55C2-4172-9AB7762468DD}" dt="2025-05-13T07:07:31.475" v="181" actId="14100"/>
          <ac:spMkLst>
            <pc:docMk/>
            <pc:sldMk cId="148763824" sldId="291"/>
            <ac:spMk id="3" creationId="{1816D0B2-E411-F656-9B2A-8CB3C15708E1}"/>
          </ac:spMkLst>
        </pc:spChg>
      </pc:sldChg>
    </pc:docChg>
  </pc:docChgLst>
  <pc:docChgLst>
    <pc:chgData name="Susan Stangroom" userId="S::sstangroom@carshaltongirls.org.uk::daa61d62-74b4-4341-b0ed-b3f26989c1a2" providerId="AD" clId="Web-{4D6E0BB1-1F57-020C-4D60-1275FE289D30}"/>
    <pc:docChg chg="addSld modSld">
      <pc:chgData name="Susan Stangroom" userId="S::sstangroom@carshaltongirls.org.uk::daa61d62-74b4-4341-b0ed-b3f26989c1a2" providerId="AD" clId="Web-{4D6E0BB1-1F57-020C-4D60-1275FE289D30}" dt="2025-05-19T06:58:39.254" v="20" actId="1076"/>
      <pc:docMkLst>
        <pc:docMk/>
      </pc:docMkLst>
      <pc:sldChg chg="delSp modSp">
        <pc:chgData name="Susan Stangroom" userId="S::sstangroom@carshaltongirls.org.uk::daa61d62-74b4-4341-b0ed-b3f26989c1a2" providerId="AD" clId="Web-{4D6E0BB1-1F57-020C-4D60-1275FE289D30}" dt="2025-05-19T06:58:39.254" v="20" actId="1076"/>
        <pc:sldMkLst>
          <pc:docMk/>
          <pc:sldMk cId="257854574" sldId="279"/>
        </pc:sldMkLst>
        <pc:spChg chg="mod">
          <ac:chgData name="Susan Stangroom" userId="S::sstangroom@carshaltongirls.org.uk::daa61d62-74b4-4341-b0ed-b3f26989c1a2" providerId="AD" clId="Web-{4D6E0BB1-1F57-020C-4D60-1275FE289D30}" dt="2025-05-19T06:58:39.223" v="19" actId="1076"/>
          <ac:spMkLst>
            <pc:docMk/>
            <pc:sldMk cId="257854574" sldId="279"/>
            <ac:spMk id="5" creationId="{1E6E8716-BF79-FA46-AA00-3D1A3C19D5DB}"/>
          </ac:spMkLst>
        </pc:spChg>
        <pc:spChg chg="mod">
          <ac:chgData name="Susan Stangroom" userId="S::sstangroom@carshaltongirls.org.uk::daa61d62-74b4-4341-b0ed-b3f26989c1a2" providerId="AD" clId="Web-{4D6E0BB1-1F57-020C-4D60-1275FE289D30}" dt="2025-05-19T06:58:39.254" v="20" actId="1076"/>
          <ac:spMkLst>
            <pc:docMk/>
            <pc:sldMk cId="257854574" sldId="279"/>
            <ac:spMk id="6" creationId="{D9A369B1-A7EA-2C4C-8646-FACE02D48B07}"/>
          </ac:spMkLst>
        </pc:spChg>
        <pc:spChg chg="mod">
          <ac:chgData name="Susan Stangroom" userId="S::sstangroom@carshaltongirls.org.uk::daa61d62-74b4-4341-b0ed-b3f26989c1a2" providerId="AD" clId="Web-{4D6E0BB1-1F57-020C-4D60-1275FE289D30}" dt="2025-05-19T06:57:51.643" v="13" actId="20577"/>
          <ac:spMkLst>
            <pc:docMk/>
            <pc:sldMk cId="257854574" sldId="279"/>
            <ac:spMk id="50" creationId="{DCFF13EC-F932-2A4C-84BD-CBB169257C1E}"/>
          </ac:spMkLst>
        </pc:spChg>
        <pc:spChg chg="mod">
          <ac:chgData name="Susan Stangroom" userId="S::sstangroom@carshaltongirls.org.uk::daa61d62-74b4-4341-b0ed-b3f26989c1a2" providerId="AD" clId="Web-{4D6E0BB1-1F57-020C-4D60-1275FE289D30}" dt="2025-05-19T06:58:29.301" v="18" actId="1076"/>
          <ac:spMkLst>
            <pc:docMk/>
            <pc:sldMk cId="257854574" sldId="279"/>
            <ac:spMk id="51" creationId="{9E76348A-BE97-6C4E-9C5E-AEDC52A87433}"/>
          </ac:spMkLst>
        </pc:spChg>
        <pc:spChg chg="del">
          <ac:chgData name="Susan Stangroom" userId="S::sstangroom@carshaltongirls.org.uk::daa61d62-74b4-4341-b0ed-b3f26989c1a2" providerId="AD" clId="Web-{4D6E0BB1-1F57-020C-4D60-1275FE289D30}" dt="2025-05-19T06:58:05.769" v="14"/>
          <ac:spMkLst>
            <pc:docMk/>
            <pc:sldMk cId="257854574" sldId="279"/>
            <ac:spMk id="53" creationId="{FAA242F4-5CFF-2948-A1A6-9B30468FDAE4}"/>
          </ac:spMkLst>
        </pc:spChg>
      </pc:sldChg>
      <pc:sldChg chg="addSp delSp modSp add replId">
        <pc:chgData name="Susan Stangroom" userId="S::sstangroom@carshaltongirls.org.uk::daa61d62-74b4-4341-b0ed-b3f26989c1a2" providerId="AD" clId="Web-{4D6E0BB1-1F57-020C-4D60-1275FE289D30}" dt="2025-05-19T06:57:43.049" v="11" actId="1076"/>
        <pc:sldMkLst>
          <pc:docMk/>
          <pc:sldMk cId="121409984" sldId="492"/>
        </pc:sldMkLst>
        <pc:spChg chg="add mod">
          <ac:chgData name="Susan Stangroom" userId="S::sstangroom@carshaltongirls.org.uk::daa61d62-74b4-4341-b0ed-b3f26989c1a2" providerId="AD" clId="Web-{4D6E0BB1-1F57-020C-4D60-1275FE289D30}" dt="2025-05-19T06:57:43.049" v="11" actId="1076"/>
          <ac:spMkLst>
            <pc:docMk/>
            <pc:sldMk cId="121409984" sldId="492"/>
            <ac:spMk id="2" creationId="{7AC50B8D-B4A5-FA10-8DAB-FDEC429D41DF}"/>
          </ac:spMkLst>
        </pc:spChg>
        <pc:spChg chg="del mod">
          <ac:chgData name="Susan Stangroom" userId="S::sstangroom@carshaltongirls.org.uk::daa61d62-74b4-4341-b0ed-b3f26989c1a2" providerId="AD" clId="Web-{4D6E0BB1-1F57-020C-4D60-1275FE289D30}" dt="2025-05-19T06:57:35.096" v="6"/>
          <ac:spMkLst>
            <pc:docMk/>
            <pc:sldMk cId="121409984" sldId="492"/>
            <ac:spMk id="5" creationId="{050C3EE9-234C-0703-DF46-21763131B269}"/>
          </ac:spMkLst>
        </pc:spChg>
        <pc:spChg chg="mod">
          <ac:chgData name="Susan Stangroom" userId="S::sstangroom@carshaltongirls.org.uk::daa61d62-74b4-4341-b0ed-b3f26989c1a2" providerId="AD" clId="Web-{4D6E0BB1-1F57-020C-4D60-1275FE289D30}" dt="2025-05-19T06:57:38.252" v="8" actId="20577"/>
          <ac:spMkLst>
            <pc:docMk/>
            <pc:sldMk cId="121409984" sldId="492"/>
            <ac:spMk id="50" creationId="{0AC91EEF-1C0D-C0E9-1FC3-5105F26311E9}"/>
          </ac:spMkLst>
        </pc:spChg>
        <pc:spChg chg="del mod">
          <ac:chgData name="Susan Stangroom" userId="S::sstangroom@carshaltongirls.org.uk::daa61d62-74b4-4341-b0ed-b3f26989c1a2" providerId="AD" clId="Web-{4D6E0BB1-1F57-020C-4D60-1275FE289D30}" dt="2025-05-19T06:57:31.706" v="3"/>
          <ac:spMkLst>
            <pc:docMk/>
            <pc:sldMk cId="121409984" sldId="492"/>
            <ac:spMk id="52" creationId="{6C8FE087-CBCE-96A4-700F-AF05571ACD30}"/>
          </ac:spMkLst>
        </pc:spChg>
      </pc:sldChg>
    </pc:docChg>
  </pc:docChgLst>
  <pc:docChgLst>
    <pc:chgData name="Susan Stangroom" userId="S::sstangroom@carshaltongirls.org.uk::daa61d62-74b4-4341-b0ed-b3f26989c1a2" providerId="AD" clId="Web-{39E50EAD-41D2-B650-8B6D-408B06FD6532}"/>
    <pc:docChg chg="addSld delSld modSld">
      <pc:chgData name="Susan Stangroom" userId="S::sstangroom@carshaltongirls.org.uk::daa61d62-74b4-4341-b0ed-b3f26989c1a2" providerId="AD" clId="Web-{39E50EAD-41D2-B650-8B6D-408B06FD6532}" dt="2025-05-19T15:06:01.553" v="1093"/>
      <pc:docMkLst>
        <pc:docMk/>
      </pc:docMkLst>
      <pc:sldChg chg="modSp">
        <pc:chgData name="Susan Stangroom" userId="S::sstangroom@carshaltongirls.org.uk::daa61d62-74b4-4341-b0ed-b3f26989c1a2" providerId="AD" clId="Web-{39E50EAD-41D2-B650-8B6D-408B06FD6532}" dt="2025-05-19T14:38:16.354" v="30" actId="20577"/>
        <pc:sldMkLst>
          <pc:docMk/>
          <pc:sldMk cId="3174024719" sldId="256"/>
        </pc:sldMkLst>
        <pc:spChg chg="mod">
          <ac:chgData name="Susan Stangroom" userId="S::sstangroom@carshaltongirls.org.uk::daa61d62-74b4-4341-b0ed-b3f26989c1a2" providerId="AD" clId="Web-{39E50EAD-41D2-B650-8B6D-408B06FD6532}" dt="2025-05-19T14:38:16.354" v="30" actId="20577"/>
          <ac:spMkLst>
            <pc:docMk/>
            <pc:sldMk cId="3174024719" sldId="256"/>
            <ac:spMk id="2" creationId="{8F5FDCB9-199B-9EE0-FF22-EB32DD1C03E8}"/>
          </ac:spMkLst>
        </pc:spChg>
        <pc:picChg chg="mod">
          <ac:chgData name="Susan Stangroom" userId="S::sstangroom@carshaltongirls.org.uk::daa61d62-74b4-4341-b0ed-b3f26989c1a2" providerId="AD" clId="Web-{39E50EAD-41D2-B650-8B6D-408B06FD6532}" dt="2025-05-19T14:38:08.667" v="28" actId="1076"/>
          <ac:picMkLst>
            <pc:docMk/>
            <pc:sldMk cId="3174024719" sldId="256"/>
            <ac:picMk id="4" creationId="{4C297613-500D-AD4B-AB21-204EA23FA5B0}"/>
          </ac:picMkLst>
        </pc:picChg>
      </pc:sldChg>
      <pc:sldChg chg="modSp">
        <pc:chgData name="Susan Stangroom" userId="S::sstangroom@carshaltongirls.org.uk::daa61d62-74b4-4341-b0ed-b3f26989c1a2" providerId="AD" clId="Web-{39E50EAD-41D2-B650-8B6D-408B06FD6532}" dt="2025-05-19T15:01:18.389" v="956" actId="20577"/>
        <pc:sldMkLst>
          <pc:docMk/>
          <pc:sldMk cId="176089932" sldId="276"/>
        </pc:sldMkLst>
        <pc:spChg chg="mod">
          <ac:chgData name="Susan Stangroom" userId="S::sstangroom@carshaltongirls.org.uk::daa61d62-74b4-4341-b0ed-b3f26989c1a2" providerId="AD" clId="Web-{39E50EAD-41D2-B650-8B6D-408B06FD6532}" dt="2025-05-19T14:44:56.114" v="207" actId="20577"/>
          <ac:spMkLst>
            <pc:docMk/>
            <pc:sldMk cId="176089932" sldId="276"/>
            <ac:spMk id="5" creationId="{84C6BAAB-2BDA-2849-8612-319912AA2171}"/>
          </ac:spMkLst>
        </pc:spChg>
        <pc:spChg chg="mod">
          <ac:chgData name="Susan Stangroom" userId="S::sstangroom@carshaltongirls.org.uk::daa61d62-74b4-4341-b0ed-b3f26989c1a2" providerId="AD" clId="Web-{39E50EAD-41D2-B650-8B6D-408B06FD6532}" dt="2025-05-19T15:01:18.389" v="956" actId="20577"/>
          <ac:spMkLst>
            <pc:docMk/>
            <pc:sldMk cId="176089932" sldId="276"/>
            <ac:spMk id="14" creationId="{AEC6C8FD-1245-C347-8DC2-B9CC955DDFF4}"/>
          </ac:spMkLst>
        </pc:spChg>
      </pc:sldChg>
      <pc:sldChg chg="modSp">
        <pc:chgData name="Susan Stangroom" userId="S::sstangroom@carshaltongirls.org.uk::daa61d62-74b4-4341-b0ed-b3f26989c1a2" providerId="AD" clId="Web-{39E50EAD-41D2-B650-8B6D-408B06FD6532}" dt="2025-05-19T15:05:43.724" v="1092" actId="20577"/>
        <pc:sldMkLst>
          <pc:docMk/>
          <pc:sldMk cId="1362730087" sldId="278"/>
        </pc:sldMkLst>
        <pc:spChg chg="mod">
          <ac:chgData name="Susan Stangroom" userId="S::sstangroom@carshaltongirls.org.uk::daa61d62-74b4-4341-b0ed-b3f26989c1a2" providerId="AD" clId="Web-{39E50EAD-41D2-B650-8B6D-408B06FD6532}" dt="2025-05-19T15:05:43.724" v="1092" actId="20577"/>
          <ac:spMkLst>
            <pc:docMk/>
            <pc:sldMk cId="1362730087" sldId="278"/>
            <ac:spMk id="12" creationId="{4B13123F-7EA4-B344-823E-1A4B5D18DA6B}"/>
          </ac:spMkLst>
        </pc:spChg>
      </pc:sldChg>
      <pc:sldChg chg="modSp del">
        <pc:chgData name="Susan Stangroom" userId="S::sstangroom@carshaltongirls.org.uk::daa61d62-74b4-4341-b0ed-b3f26989c1a2" providerId="AD" clId="Web-{39E50EAD-41D2-B650-8B6D-408B06FD6532}" dt="2025-05-19T15:06:01.553" v="1093"/>
        <pc:sldMkLst>
          <pc:docMk/>
          <pc:sldMk cId="1151230816" sldId="287"/>
        </pc:sldMkLst>
        <pc:spChg chg="mod">
          <ac:chgData name="Susan Stangroom" userId="S::sstangroom@carshaltongirls.org.uk::daa61d62-74b4-4341-b0ed-b3f26989c1a2" providerId="AD" clId="Web-{39E50EAD-41D2-B650-8B6D-408B06FD6532}" dt="2025-05-19T14:41:57.376" v="100" actId="1076"/>
          <ac:spMkLst>
            <pc:docMk/>
            <pc:sldMk cId="1151230816" sldId="287"/>
            <ac:spMk id="4" creationId="{1D58877D-DB60-224E-992E-7D8516B87060}"/>
          </ac:spMkLst>
        </pc:spChg>
        <pc:spChg chg="mod">
          <ac:chgData name="Susan Stangroom" userId="S::sstangroom@carshaltongirls.org.uk::daa61d62-74b4-4341-b0ed-b3f26989c1a2" providerId="AD" clId="Web-{39E50EAD-41D2-B650-8B6D-408B06FD6532}" dt="2025-05-19T14:42:03.751" v="101" actId="1076"/>
          <ac:spMkLst>
            <pc:docMk/>
            <pc:sldMk cId="1151230816" sldId="287"/>
            <ac:spMk id="6" creationId="{045BAA40-65EF-9945-8294-6A8A6EC914C8}"/>
          </ac:spMkLst>
        </pc:spChg>
      </pc:sldChg>
      <pc:sldChg chg="del">
        <pc:chgData name="Susan Stangroom" userId="S::sstangroom@carshaltongirls.org.uk::daa61d62-74b4-4341-b0ed-b3f26989c1a2" providerId="AD" clId="Web-{39E50EAD-41D2-B650-8B6D-408B06FD6532}" dt="2025-05-19T14:42:11.188" v="102"/>
        <pc:sldMkLst>
          <pc:docMk/>
          <pc:sldMk cId="2161636872" sldId="490"/>
        </pc:sldMkLst>
      </pc:sldChg>
      <pc:sldChg chg="modSp">
        <pc:chgData name="Susan Stangroom" userId="S::sstangroom@carshaltongirls.org.uk::daa61d62-74b4-4341-b0ed-b3f26989c1a2" providerId="AD" clId="Web-{39E50EAD-41D2-B650-8B6D-408B06FD6532}" dt="2025-05-19T14:43:11.268" v="174" actId="20577"/>
        <pc:sldMkLst>
          <pc:docMk/>
          <pc:sldMk cId="1834983816" sldId="491"/>
        </pc:sldMkLst>
        <pc:spChg chg="mod">
          <ac:chgData name="Susan Stangroom" userId="S::sstangroom@carshaltongirls.org.uk::daa61d62-74b4-4341-b0ed-b3f26989c1a2" providerId="AD" clId="Web-{39E50EAD-41D2-B650-8B6D-408B06FD6532}" dt="2025-05-19T14:43:11.268" v="174" actId="20577"/>
          <ac:spMkLst>
            <pc:docMk/>
            <pc:sldMk cId="1834983816" sldId="491"/>
            <ac:spMk id="2" creationId="{9196FA24-E392-4CF1-838E-1C88895AB060}"/>
          </ac:spMkLst>
        </pc:spChg>
        <pc:graphicFrameChg chg="mod">
          <ac:chgData name="Susan Stangroom" userId="S::sstangroom@carshaltongirls.org.uk::daa61d62-74b4-4341-b0ed-b3f26989c1a2" providerId="AD" clId="Web-{39E50EAD-41D2-B650-8B6D-408B06FD6532}" dt="2025-05-19T14:43:00.112" v="171" actId="1076"/>
          <ac:graphicFrameMkLst>
            <pc:docMk/>
            <pc:sldMk cId="1834983816" sldId="491"/>
            <ac:graphicFrameMk id="3" creationId="{00000000-0000-0000-0000-000000000000}"/>
          </ac:graphicFrameMkLst>
        </pc:graphicFrameChg>
      </pc:sldChg>
      <pc:sldChg chg="modSp">
        <pc:chgData name="Susan Stangroom" userId="S::sstangroom@carshaltongirls.org.uk::daa61d62-74b4-4341-b0ed-b3f26989c1a2" providerId="AD" clId="Web-{39E50EAD-41D2-B650-8B6D-408B06FD6532}" dt="2025-05-19T14:43:38.941" v="178" actId="20577"/>
        <pc:sldMkLst>
          <pc:docMk/>
          <pc:sldMk cId="1462421725" sldId="496"/>
        </pc:sldMkLst>
        <pc:spChg chg="mod">
          <ac:chgData name="Susan Stangroom" userId="S::sstangroom@carshaltongirls.org.uk::daa61d62-74b4-4341-b0ed-b3f26989c1a2" providerId="AD" clId="Web-{39E50EAD-41D2-B650-8B6D-408B06FD6532}" dt="2025-05-19T14:43:38.941" v="178" actId="20577"/>
          <ac:spMkLst>
            <pc:docMk/>
            <pc:sldMk cId="1462421725" sldId="496"/>
            <ac:spMk id="2" creationId="{A7840617-465C-C752-8FA3-E3E6933D0E85}"/>
          </ac:spMkLst>
        </pc:spChg>
      </pc:sldChg>
      <pc:sldChg chg="addSp delSp modSp">
        <pc:chgData name="Susan Stangroom" userId="S::sstangroom@carshaltongirls.org.uk::daa61d62-74b4-4341-b0ed-b3f26989c1a2" providerId="AD" clId="Web-{39E50EAD-41D2-B650-8B6D-408B06FD6532}" dt="2025-05-19T14:41:28.640" v="84" actId="1076"/>
        <pc:sldMkLst>
          <pc:docMk/>
          <pc:sldMk cId="765423172" sldId="498"/>
        </pc:sldMkLst>
        <pc:spChg chg="add mod">
          <ac:chgData name="Susan Stangroom" userId="S::sstangroom@carshaltongirls.org.uk::daa61d62-74b4-4341-b0ed-b3f26989c1a2" providerId="AD" clId="Web-{39E50EAD-41D2-B650-8B6D-408B06FD6532}" dt="2025-05-19T14:40:48.593" v="77" actId="1076"/>
          <ac:spMkLst>
            <pc:docMk/>
            <pc:sldMk cId="765423172" sldId="498"/>
            <ac:spMk id="2" creationId="{4CD5B9F6-D375-0394-A1FD-C65D5B968A65}"/>
          </ac:spMkLst>
        </pc:spChg>
        <pc:spChg chg="add mod">
          <ac:chgData name="Susan Stangroom" userId="S::sstangroom@carshaltongirls.org.uk::daa61d62-74b4-4341-b0ed-b3f26989c1a2" providerId="AD" clId="Web-{39E50EAD-41D2-B650-8B6D-408B06FD6532}" dt="2025-05-19T14:39:34.763" v="48" actId="1076"/>
          <ac:spMkLst>
            <pc:docMk/>
            <pc:sldMk cId="765423172" sldId="498"/>
            <ac:spMk id="5" creationId="{0EE4FCDE-76C5-7F02-69D5-9800D072DBED}"/>
          </ac:spMkLst>
        </pc:spChg>
        <pc:spChg chg="mod">
          <ac:chgData name="Susan Stangroom" userId="S::sstangroom@carshaltongirls.org.uk::daa61d62-74b4-4341-b0ed-b3f26989c1a2" providerId="AD" clId="Web-{39E50EAD-41D2-B650-8B6D-408B06FD6532}" dt="2025-05-19T14:41:24.750" v="82" actId="1076"/>
          <ac:spMkLst>
            <pc:docMk/>
            <pc:sldMk cId="765423172" sldId="498"/>
            <ac:spMk id="6" creationId="{A73E64EE-42F8-4D09-17DD-B112BB593D76}"/>
          </ac:spMkLst>
        </pc:spChg>
        <pc:spChg chg="add mod">
          <ac:chgData name="Susan Stangroom" userId="S::sstangroom@carshaltongirls.org.uk::daa61d62-74b4-4341-b0ed-b3f26989c1a2" providerId="AD" clId="Web-{39E50EAD-41D2-B650-8B6D-408B06FD6532}" dt="2025-05-19T14:41:28.640" v="84" actId="1076"/>
          <ac:spMkLst>
            <pc:docMk/>
            <pc:sldMk cId="765423172" sldId="498"/>
            <ac:spMk id="7" creationId="{F391F062-C3BF-028B-630B-D51F0FA256D3}"/>
          </ac:spMkLst>
        </pc:spChg>
        <pc:spChg chg="del">
          <ac:chgData name="Susan Stangroom" userId="S::sstangroom@carshaltongirls.org.uk::daa61d62-74b4-4341-b0ed-b3f26989c1a2" providerId="AD" clId="Web-{39E50EAD-41D2-B650-8B6D-408B06FD6532}" dt="2025-05-19T14:40:17.811" v="66"/>
          <ac:spMkLst>
            <pc:docMk/>
            <pc:sldMk cId="765423172" sldId="498"/>
            <ac:spMk id="8" creationId="{3FCD2317-CC7F-30BD-9C7C-5C7E0208B187}"/>
          </ac:spMkLst>
        </pc:spChg>
        <pc:spChg chg="mod">
          <ac:chgData name="Susan Stangroom" userId="S::sstangroom@carshaltongirls.org.uk::daa61d62-74b4-4341-b0ed-b3f26989c1a2" providerId="AD" clId="Web-{39E50EAD-41D2-B650-8B6D-408B06FD6532}" dt="2025-05-19T14:41:28.625" v="83" actId="1076"/>
          <ac:spMkLst>
            <pc:docMk/>
            <pc:sldMk cId="765423172" sldId="498"/>
            <ac:spMk id="51" creationId="{6E5B15CA-980E-0863-03E8-41FFDC3EA7F9}"/>
          </ac:spMkLst>
        </pc:spChg>
      </pc:sldChg>
      <pc:sldChg chg="addSp delSp modSp">
        <pc:chgData name="Susan Stangroom" userId="S::sstangroom@carshaltongirls.org.uk::daa61d62-74b4-4341-b0ed-b3f26989c1a2" providerId="AD" clId="Web-{39E50EAD-41D2-B650-8B6D-408B06FD6532}" dt="2025-05-19T15:04:05.534" v="1016" actId="1076"/>
        <pc:sldMkLst>
          <pc:docMk/>
          <pc:sldMk cId="766524082" sldId="499"/>
        </pc:sldMkLst>
        <pc:spChg chg="topLvl">
          <ac:chgData name="Susan Stangroom" userId="S::sstangroom@carshaltongirls.org.uk::daa61d62-74b4-4341-b0ed-b3f26989c1a2" providerId="AD" clId="Web-{39E50EAD-41D2-B650-8B6D-408B06FD6532}" dt="2025-05-19T15:03:47.737" v="1004"/>
          <ac:spMkLst>
            <pc:docMk/>
            <pc:sldMk cId="766524082" sldId="499"/>
            <ac:spMk id="6" creationId="{DD213497-3DB8-48A5-B364-D98D9DF9A52F}"/>
          </ac:spMkLst>
        </pc:spChg>
        <pc:spChg chg="topLvl">
          <ac:chgData name="Susan Stangroom" userId="S::sstangroom@carshaltongirls.org.uk::daa61d62-74b4-4341-b0ed-b3f26989c1a2" providerId="AD" clId="Web-{39E50EAD-41D2-B650-8B6D-408B06FD6532}" dt="2025-05-19T15:03:47.737" v="1004"/>
          <ac:spMkLst>
            <pc:docMk/>
            <pc:sldMk cId="766524082" sldId="499"/>
            <ac:spMk id="8" creationId="{820D5575-C219-07FF-DCA9-73CD94809EB9}"/>
          </ac:spMkLst>
        </pc:spChg>
        <pc:spChg chg="mod topLvl">
          <ac:chgData name="Susan Stangroom" userId="S::sstangroom@carshaltongirls.org.uk::daa61d62-74b4-4341-b0ed-b3f26989c1a2" providerId="AD" clId="Web-{39E50EAD-41D2-B650-8B6D-408B06FD6532}" dt="2025-05-19T15:02:19.641" v="959"/>
          <ac:spMkLst>
            <pc:docMk/>
            <pc:sldMk cId="766524082" sldId="499"/>
            <ac:spMk id="9" creationId="{A9433AE1-DBD1-25D5-A137-EE9441778BB5}"/>
          </ac:spMkLst>
        </pc:spChg>
        <pc:spChg chg="mod topLvl">
          <ac:chgData name="Susan Stangroom" userId="S::sstangroom@carshaltongirls.org.uk::daa61d62-74b4-4341-b0ed-b3f26989c1a2" providerId="AD" clId="Web-{39E50EAD-41D2-B650-8B6D-408B06FD6532}" dt="2025-05-19T15:03:55.815" v="1013" actId="20577"/>
          <ac:spMkLst>
            <pc:docMk/>
            <pc:sldMk cId="766524082" sldId="499"/>
            <ac:spMk id="10" creationId="{4ED42034-BBD0-AA4A-E104-50B1B9275008}"/>
          </ac:spMkLst>
        </pc:spChg>
        <pc:spChg chg="mod topLvl">
          <ac:chgData name="Susan Stangroom" userId="S::sstangroom@carshaltongirls.org.uk::daa61d62-74b4-4341-b0ed-b3f26989c1a2" providerId="AD" clId="Web-{39E50EAD-41D2-B650-8B6D-408B06FD6532}" dt="2025-05-19T15:03:14.705" v="989" actId="20577"/>
          <ac:spMkLst>
            <pc:docMk/>
            <pc:sldMk cId="766524082" sldId="499"/>
            <ac:spMk id="11" creationId="{2C1442BB-EA57-D780-5DC3-65B18BEA2806}"/>
          </ac:spMkLst>
        </pc:spChg>
        <pc:spChg chg="mod topLvl">
          <ac:chgData name="Susan Stangroom" userId="S::sstangroom@carshaltongirls.org.uk::daa61d62-74b4-4341-b0ed-b3f26989c1a2" providerId="AD" clId="Web-{39E50EAD-41D2-B650-8B6D-408B06FD6532}" dt="2025-05-19T15:04:00.659" v="1015" actId="20577"/>
          <ac:spMkLst>
            <pc:docMk/>
            <pc:sldMk cId="766524082" sldId="499"/>
            <ac:spMk id="13" creationId="{F5DE36B6-A26C-0BD5-FB14-A1F1D24A00EA}"/>
          </ac:spMkLst>
        </pc:spChg>
        <pc:spChg chg="mod topLvl">
          <ac:chgData name="Susan Stangroom" userId="S::sstangroom@carshaltongirls.org.uk::daa61d62-74b4-4341-b0ed-b3f26989c1a2" providerId="AD" clId="Web-{39E50EAD-41D2-B650-8B6D-408B06FD6532}" dt="2025-05-19T15:04:05.534" v="1016" actId="1076"/>
          <ac:spMkLst>
            <pc:docMk/>
            <pc:sldMk cId="766524082" sldId="499"/>
            <ac:spMk id="14" creationId="{EE3F3115-2A31-8BD4-C552-2594FDD42663}"/>
          </ac:spMkLst>
        </pc:spChg>
        <pc:spChg chg="mod topLvl">
          <ac:chgData name="Susan Stangroom" userId="S::sstangroom@carshaltongirls.org.uk::daa61d62-74b4-4341-b0ed-b3f26989c1a2" providerId="AD" clId="Web-{39E50EAD-41D2-B650-8B6D-408B06FD6532}" dt="2025-05-19T15:02:19.641" v="959"/>
          <ac:spMkLst>
            <pc:docMk/>
            <pc:sldMk cId="766524082" sldId="499"/>
            <ac:spMk id="94" creationId="{A8AEA362-7B8C-385E-63AA-FE2B0F992284}"/>
          </ac:spMkLst>
        </pc:spChg>
        <pc:spChg chg="mod topLvl">
          <ac:chgData name="Susan Stangroom" userId="S::sstangroom@carshaltongirls.org.uk::daa61d62-74b4-4341-b0ed-b3f26989c1a2" providerId="AD" clId="Web-{39E50EAD-41D2-B650-8B6D-408B06FD6532}" dt="2025-05-19T15:03:18.658" v="1001" actId="20577"/>
          <ac:spMkLst>
            <pc:docMk/>
            <pc:sldMk cId="766524082" sldId="499"/>
            <ac:spMk id="96" creationId="{E4CA09E1-ACFF-F406-5958-B826CD861FC1}"/>
          </ac:spMkLst>
        </pc:spChg>
        <pc:spChg chg="mod topLvl">
          <ac:chgData name="Susan Stangroom" userId="S::sstangroom@carshaltongirls.org.uk::daa61d62-74b4-4341-b0ed-b3f26989c1a2" providerId="AD" clId="Web-{39E50EAD-41D2-B650-8B6D-408B06FD6532}" dt="2025-05-19T15:03:25.940" v="1002" actId="1076"/>
          <ac:spMkLst>
            <pc:docMk/>
            <pc:sldMk cId="766524082" sldId="499"/>
            <ac:spMk id="100" creationId="{4CEDC265-5B7B-56F5-8702-E76D26FFB50E}"/>
          </ac:spMkLst>
        </pc:spChg>
        <pc:grpChg chg="add del">
          <ac:chgData name="Susan Stangroom" userId="S::sstangroom@carshaltongirls.org.uk::daa61d62-74b4-4341-b0ed-b3f26989c1a2" providerId="AD" clId="Web-{39E50EAD-41D2-B650-8B6D-408B06FD6532}" dt="2025-05-19T15:02:19.641" v="959"/>
          <ac:grpSpMkLst>
            <pc:docMk/>
            <pc:sldMk cId="766524082" sldId="499"/>
            <ac:grpSpMk id="2" creationId="{07C93DAC-49E5-C5F1-3315-0FF7529FA199}"/>
          </ac:grpSpMkLst>
        </pc:grpChg>
        <pc:grpChg chg="del mod">
          <ac:chgData name="Susan Stangroom" userId="S::sstangroom@carshaltongirls.org.uk::daa61d62-74b4-4341-b0ed-b3f26989c1a2" providerId="AD" clId="Web-{39E50EAD-41D2-B650-8B6D-408B06FD6532}" dt="2025-05-19T15:03:47.737" v="1004"/>
          <ac:grpSpMkLst>
            <pc:docMk/>
            <pc:sldMk cId="766524082" sldId="499"/>
            <ac:grpSpMk id="5" creationId="{1073721E-2A7C-BC18-1FA0-C391315D7072}"/>
          </ac:grpSpMkLst>
        </pc:grpChg>
      </pc:sldChg>
      <pc:sldChg chg="addSp delSp modSp">
        <pc:chgData name="Susan Stangroom" userId="S::sstangroom@carshaltongirls.org.uk::daa61d62-74b4-4341-b0ed-b3f26989c1a2" providerId="AD" clId="Web-{39E50EAD-41D2-B650-8B6D-408B06FD6532}" dt="2025-05-19T15:05:33.490" v="1090" actId="1076"/>
        <pc:sldMkLst>
          <pc:docMk/>
          <pc:sldMk cId="4077502885" sldId="500"/>
        </pc:sldMkLst>
        <pc:spChg chg="add mod">
          <ac:chgData name="Susan Stangroom" userId="S::sstangroom@carshaltongirls.org.uk::daa61d62-74b4-4341-b0ed-b3f26989c1a2" providerId="AD" clId="Web-{39E50EAD-41D2-B650-8B6D-408B06FD6532}" dt="2025-05-19T15:05:33.490" v="1090" actId="1076"/>
          <ac:spMkLst>
            <pc:docMk/>
            <pc:sldMk cId="4077502885" sldId="500"/>
            <ac:spMk id="5" creationId="{B8B3C37E-7EE4-A6FF-D368-4B0D20522D8E}"/>
          </ac:spMkLst>
        </pc:spChg>
        <pc:spChg chg="add mod">
          <ac:chgData name="Susan Stangroom" userId="S::sstangroom@carshaltongirls.org.uk::daa61d62-74b4-4341-b0ed-b3f26989c1a2" providerId="AD" clId="Web-{39E50EAD-41D2-B650-8B6D-408B06FD6532}" dt="2025-05-19T14:55:16.755" v="825" actId="1076"/>
          <ac:spMkLst>
            <pc:docMk/>
            <pc:sldMk cId="4077502885" sldId="500"/>
            <ac:spMk id="8" creationId="{070ADCDE-35C8-3332-775F-9C07D52E818B}"/>
          </ac:spMkLst>
        </pc:spChg>
        <pc:spChg chg="topLvl">
          <ac:chgData name="Susan Stangroom" userId="S::sstangroom@carshaltongirls.org.uk::daa61d62-74b4-4341-b0ed-b3f26989c1a2" providerId="AD" clId="Web-{39E50EAD-41D2-B650-8B6D-408B06FD6532}" dt="2025-05-19T15:04:23.535" v="1019"/>
          <ac:spMkLst>
            <pc:docMk/>
            <pc:sldMk cId="4077502885" sldId="500"/>
            <ac:spMk id="9" creationId="{5800E6E9-032D-7650-7556-84D4064F9603}"/>
          </ac:spMkLst>
        </pc:spChg>
        <pc:spChg chg="add mod">
          <ac:chgData name="Susan Stangroom" userId="S::sstangroom@carshaltongirls.org.uk::daa61d62-74b4-4341-b0ed-b3f26989c1a2" providerId="AD" clId="Web-{39E50EAD-41D2-B650-8B6D-408B06FD6532}" dt="2025-05-19T15:05:13.395" v="1088" actId="1076"/>
          <ac:spMkLst>
            <pc:docMk/>
            <pc:sldMk cId="4077502885" sldId="500"/>
            <ac:spMk id="10" creationId="{200FCBBC-46EA-D7B0-D5B3-0D67561F315E}"/>
          </ac:spMkLst>
        </pc:spChg>
        <pc:spChg chg="mod topLvl">
          <ac:chgData name="Susan Stangroom" userId="S::sstangroom@carshaltongirls.org.uk::daa61d62-74b4-4341-b0ed-b3f26989c1a2" providerId="AD" clId="Web-{39E50EAD-41D2-B650-8B6D-408B06FD6532}" dt="2025-05-19T15:04:32.660" v="1036" actId="20577"/>
          <ac:spMkLst>
            <pc:docMk/>
            <pc:sldMk cId="4077502885" sldId="500"/>
            <ac:spMk id="11" creationId="{B51940B7-C216-AD5E-445B-D70BE8E35BCC}"/>
          </ac:spMkLst>
        </pc:spChg>
        <pc:spChg chg="add mod">
          <ac:chgData name="Susan Stangroom" userId="S::sstangroom@carshaltongirls.org.uk::daa61d62-74b4-4341-b0ed-b3f26989c1a2" providerId="AD" clId="Web-{39E50EAD-41D2-B650-8B6D-408B06FD6532}" dt="2025-05-19T15:05:16.942" v="1089" actId="1076"/>
          <ac:spMkLst>
            <pc:docMk/>
            <pc:sldMk cId="4077502885" sldId="500"/>
            <ac:spMk id="12" creationId="{5CB4A39F-2811-D76F-B8A6-8DA696084F13}"/>
          </ac:spMkLst>
        </pc:spChg>
        <pc:spChg chg="topLvl">
          <ac:chgData name="Susan Stangroom" userId="S::sstangroom@carshaltongirls.org.uk::daa61d62-74b4-4341-b0ed-b3f26989c1a2" providerId="AD" clId="Web-{39E50EAD-41D2-B650-8B6D-408B06FD6532}" dt="2025-05-19T15:04:23.535" v="1019"/>
          <ac:spMkLst>
            <pc:docMk/>
            <pc:sldMk cId="4077502885" sldId="500"/>
            <ac:spMk id="94" creationId="{B6F2F20D-45A8-E87E-F192-CCF9F6E6E917}"/>
          </ac:spMkLst>
        </pc:spChg>
        <pc:spChg chg="mod topLvl">
          <ac:chgData name="Susan Stangroom" userId="S::sstangroom@carshaltongirls.org.uk::daa61d62-74b4-4341-b0ed-b3f26989c1a2" providerId="AD" clId="Web-{39E50EAD-41D2-B650-8B6D-408B06FD6532}" dt="2025-05-19T15:04:36.676" v="1052" actId="20577"/>
          <ac:spMkLst>
            <pc:docMk/>
            <pc:sldMk cId="4077502885" sldId="500"/>
            <ac:spMk id="96" creationId="{9A73C2C4-585E-6C20-11D6-A3F7BBFDBDCA}"/>
          </ac:spMkLst>
        </pc:spChg>
        <pc:spChg chg="mod topLvl">
          <ac:chgData name="Susan Stangroom" userId="S::sstangroom@carshaltongirls.org.uk::daa61d62-74b4-4341-b0ed-b3f26989c1a2" providerId="AD" clId="Web-{39E50EAD-41D2-B650-8B6D-408B06FD6532}" dt="2025-05-19T15:04:46.582" v="1053" actId="1076"/>
          <ac:spMkLst>
            <pc:docMk/>
            <pc:sldMk cId="4077502885" sldId="500"/>
            <ac:spMk id="100" creationId="{CA37B782-C5B9-FF73-02FE-08C3F34C31A3}"/>
          </ac:spMkLst>
        </pc:spChg>
        <pc:grpChg chg="del mod">
          <ac:chgData name="Susan Stangroom" userId="S::sstangroom@carshaltongirls.org.uk::daa61d62-74b4-4341-b0ed-b3f26989c1a2" providerId="AD" clId="Web-{39E50EAD-41D2-B650-8B6D-408B06FD6532}" dt="2025-05-19T15:04:23.535" v="1019"/>
          <ac:grpSpMkLst>
            <pc:docMk/>
            <pc:sldMk cId="4077502885" sldId="500"/>
            <ac:grpSpMk id="2" creationId="{8F2AE9DB-939E-A550-7253-31C3DF56F9E3}"/>
          </ac:grpSpMkLst>
        </pc:grpChg>
      </pc:sldChg>
      <pc:sldChg chg="new">
        <pc:chgData name="Susan Stangroom" userId="S::sstangroom@carshaltongirls.org.uk::daa61d62-74b4-4341-b0ed-b3f26989c1a2" providerId="AD" clId="Web-{39E50EAD-41D2-B650-8B6D-408B06FD6532}" dt="2025-05-19T14:42:14.376" v="103"/>
        <pc:sldMkLst>
          <pc:docMk/>
          <pc:sldMk cId="4078870412" sldId="501"/>
        </pc:sldMkLst>
      </pc:sldChg>
      <pc:sldChg chg="delSp modSp add replId">
        <pc:chgData name="Susan Stangroom" userId="S::sstangroom@carshaltongirls.org.uk::daa61d62-74b4-4341-b0ed-b3f26989c1a2" providerId="AD" clId="Web-{39E50EAD-41D2-B650-8B6D-408B06FD6532}" dt="2025-05-19T14:52:20.079" v="732" actId="20577"/>
        <pc:sldMkLst>
          <pc:docMk/>
          <pc:sldMk cId="1892612067" sldId="502"/>
        </pc:sldMkLst>
        <pc:spChg chg="del">
          <ac:chgData name="Susan Stangroom" userId="S::sstangroom@carshaltongirls.org.uk::daa61d62-74b4-4341-b0ed-b3f26989c1a2" providerId="AD" clId="Web-{39E50EAD-41D2-B650-8B6D-408B06FD6532}" dt="2025-05-19T14:51:47.094" v="689"/>
          <ac:spMkLst>
            <pc:docMk/>
            <pc:sldMk cId="1892612067" sldId="502"/>
            <ac:spMk id="5" creationId="{3F3365E8-279E-9924-8F82-71710C62C237}"/>
          </ac:spMkLst>
        </pc:spChg>
        <pc:spChg chg="del">
          <ac:chgData name="Susan Stangroom" userId="S::sstangroom@carshaltongirls.org.uk::daa61d62-74b4-4341-b0ed-b3f26989c1a2" providerId="AD" clId="Web-{39E50EAD-41D2-B650-8B6D-408B06FD6532}" dt="2025-05-19T14:51:42.922" v="655"/>
          <ac:spMkLst>
            <pc:docMk/>
            <pc:sldMk cId="1892612067" sldId="502"/>
            <ac:spMk id="8" creationId="{1872C93E-5A5F-53CC-21E0-6937F29CB3CC}"/>
          </ac:spMkLst>
        </pc:spChg>
        <pc:spChg chg="del">
          <ac:chgData name="Susan Stangroom" userId="S::sstangroom@carshaltongirls.org.uk::daa61d62-74b4-4341-b0ed-b3f26989c1a2" providerId="AD" clId="Web-{39E50EAD-41D2-B650-8B6D-408B06FD6532}" dt="2025-05-19T14:51:42.922" v="654"/>
          <ac:spMkLst>
            <pc:docMk/>
            <pc:sldMk cId="1892612067" sldId="502"/>
            <ac:spMk id="10" creationId="{C2B98535-5329-4E7B-E58C-51896FBDFA14}"/>
          </ac:spMkLst>
        </pc:spChg>
        <pc:spChg chg="mod">
          <ac:chgData name="Susan Stangroom" userId="S::sstangroom@carshaltongirls.org.uk::daa61d62-74b4-4341-b0ed-b3f26989c1a2" providerId="AD" clId="Web-{39E50EAD-41D2-B650-8B6D-408B06FD6532}" dt="2025-05-19T14:52:20.079" v="732" actId="20577"/>
          <ac:spMkLst>
            <pc:docMk/>
            <pc:sldMk cId="1892612067" sldId="502"/>
            <ac:spMk id="12" creationId="{DDF19239-DD02-39A0-3C09-5ED15D2B3E52}"/>
          </ac:spMkLst>
        </pc:spChg>
        <pc:spChg chg="del">
          <ac:chgData name="Susan Stangroom" userId="S::sstangroom@carshaltongirls.org.uk::daa61d62-74b4-4341-b0ed-b3f26989c1a2" providerId="AD" clId="Web-{39E50EAD-41D2-B650-8B6D-408B06FD6532}" dt="2025-05-19T14:51:41.500" v="651"/>
          <ac:spMkLst>
            <pc:docMk/>
            <pc:sldMk cId="1892612067" sldId="502"/>
            <ac:spMk id="38" creationId="{73371B90-8540-B7CD-90F3-5E31D8588D14}"/>
          </ac:spMkLst>
        </pc:spChg>
        <pc:spChg chg="del">
          <ac:chgData name="Susan Stangroom" userId="S::sstangroom@carshaltongirls.org.uk::daa61d62-74b4-4341-b0ed-b3f26989c1a2" providerId="AD" clId="Web-{39E50EAD-41D2-B650-8B6D-408B06FD6532}" dt="2025-05-19T14:51:47.109" v="692"/>
          <ac:spMkLst>
            <pc:docMk/>
            <pc:sldMk cId="1892612067" sldId="502"/>
            <ac:spMk id="40" creationId="{7EB68BD6-7249-72E5-EBB7-A0B5812F2E85}"/>
          </ac:spMkLst>
        </pc:spChg>
        <pc:spChg chg="del">
          <ac:chgData name="Susan Stangroom" userId="S::sstangroom@carshaltongirls.org.uk::daa61d62-74b4-4341-b0ed-b3f26989c1a2" providerId="AD" clId="Web-{39E50EAD-41D2-B650-8B6D-408B06FD6532}" dt="2025-05-19T14:51:47.109" v="691"/>
          <ac:spMkLst>
            <pc:docMk/>
            <pc:sldMk cId="1892612067" sldId="502"/>
            <ac:spMk id="44" creationId="{AE2C4BC8-9EE9-FF6C-E599-B3E763B91A17}"/>
          </ac:spMkLst>
        </pc:spChg>
        <pc:spChg chg="del">
          <ac:chgData name="Susan Stangroom" userId="S::sstangroom@carshaltongirls.org.uk::daa61d62-74b4-4341-b0ed-b3f26989c1a2" providerId="AD" clId="Web-{39E50EAD-41D2-B650-8B6D-408B06FD6532}" dt="2025-05-19T14:51:47.094" v="690"/>
          <ac:spMkLst>
            <pc:docMk/>
            <pc:sldMk cId="1892612067" sldId="502"/>
            <ac:spMk id="50" creationId="{C3244EA0-947C-601B-E652-C38A8FAFC6D8}"/>
          </ac:spMkLst>
        </pc:spChg>
        <pc:spChg chg="del">
          <ac:chgData name="Susan Stangroom" userId="S::sstangroom@carshaltongirls.org.uk::daa61d62-74b4-4341-b0ed-b3f26989c1a2" providerId="AD" clId="Web-{39E50EAD-41D2-B650-8B6D-408B06FD6532}" dt="2025-05-19T14:51:42.937" v="678"/>
          <ac:spMkLst>
            <pc:docMk/>
            <pc:sldMk cId="1892612067" sldId="502"/>
            <ac:spMk id="51" creationId="{F3EF265C-25C9-7C59-2648-9BBE769ED545}"/>
          </ac:spMkLst>
        </pc:spChg>
        <pc:spChg chg="del">
          <ac:chgData name="Susan Stangroom" userId="S::sstangroom@carshaltongirls.org.uk::daa61d62-74b4-4341-b0ed-b3f26989c1a2" providerId="AD" clId="Web-{39E50EAD-41D2-B650-8B6D-408B06FD6532}" dt="2025-05-19T14:51:42.937" v="677"/>
          <ac:spMkLst>
            <pc:docMk/>
            <pc:sldMk cId="1892612067" sldId="502"/>
            <ac:spMk id="53" creationId="{C14C4527-4C28-72CD-142F-B97EC0F07F2C}"/>
          </ac:spMkLst>
        </pc:spChg>
        <pc:spChg chg="del">
          <ac:chgData name="Susan Stangroom" userId="S::sstangroom@carshaltongirls.org.uk::daa61d62-74b4-4341-b0ed-b3f26989c1a2" providerId="AD" clId="Web-{39E50EAD-41D2-B650-8B6D-408B06FD6532}" dt="2025-05-19T14:51:45.125" v="688"/>
          <ac:spMkLst>
            <pc:docMk/>
            <pc:sldMk cId="1892612067" sldId="502"/>
            <ac:spMk id="54" creationId="{059DC9FB-6F97-A1DF-7FDC-0E0A7F9EC6AE}"/>
          </ac:spMkLst>
        </pc:spChg>
        <pc:spChg chg="del">
          <ac:chgData name="Susan Stangroom" userId="S::sstangroom@carshaltongirls.org.uk::daa61d62-74b4-4341-b0ed-b3f26989c1a2" providerId="AD" clId="Web-{39E50EAD-41D2-B650-8B6D-408B06FD6532}" dt="2025-05-19T14:51:45.125" v="687"/>
          <ac:spMkLst>
            <pc:docMk/>
            <pc:sldMk cId="1892612067" sldId="502"/>
            <ac:spMk id="55" creationId="{82EB791A-0EFD-807B-13E5-C20ED011445C}"/>
          </ac:spMkLst>
        </pc:spChg>
        <pc:spChg chg="del">
          <ac:chgData name="Susan Stangroom" userId="S::sstangroom@carshaltongirls.org.uk::daa61d62-74b4-4341-b0ed-b3f26989c1a2" providerId="AD" clId="Web-{39E50EAD-41D2-B650-8B6D-408B06FD6532}" dt="2025-05-19T14:51:42.937" v="673"/>
          <ac:spMkLst>
            <pc:docMk/>
            <pc:sldMk cId="1892612067" sldId="502"/>
            <ac:spMk id="56" creationId="{15F0FB09-D602-512C-AE34-2063CDFCE1B9}"/>
          </ac:spMkLst>
        </pc:spChg>
        <pc:spChg chg="del">
          <ac:chgData name="Susan Stangroom" userId="S::sstangroom@carshaltongirls.org.uk::daa61d62-74b4-4341-b0ed-b3f26989c1a2" providerId="AD" clId="Web-{39E50EAD-41D2-B650-8B6D-408B06FD6532}" dt="2025-05-19T14:51:42.937" v="676"/>
          <ac:spMkLst>
            <pc:docMk/>
            <pc:sldMk cId="1892612067" sldId="502"/>
            <ac:spMk id="58" creationId="{24EDFA0D-2270-19E5-E953-3DA859233E54}"/>
          </ac:spMkLst>
        </pc:spChg>
        <pc:spChg chg="del">
          <ac:chgData name="Susan Stangroom" userId="S::sstangroom@carshaltongirls.org.uk::daa61d62-74b4-4341-b0ed-b3f26989c1a2" providerId="AD" clId="Web-{39E50EAD-41D2-B650-8B6D-408B06FD6532}" dt="2025-05-19T14:51:45.125" v="686"/>
          <ac:spMkLst>
            <pc:docMk/>
            <pc:sldMk cId="1892612067" sldId="502"/>
            <ac:spMk id="59" creationId="{205C8A6D-CA7C-2BEC-3589-571B5CA2CA47}"/>
          </ac:spMkLst>
        </pc:spChg>
        <pc:spChg chg="del">
          <ac:chgData name="Susan Stangroom" userId="S::sstangroom@carshaltongirls.org.uk::daa61d62-74b4-4341-b0ed-b3f26989c1a2" providerId="AD" clId="Web-{39E50EAD-41D2-B650-8B6D-408B06FD6532}" dt="2025-05-19T14:51:45.125" v="685"/>
          <ac:spMkLst>
            <pc:docMk/>
            <pc:sldMk cId="1892612067" sldId="502"/>
            <ac:spMk id="60" creationId="{E7411D3B-1146-8D1A-16EB-7E0FE81A20D2}"/>
          </ac:spMkLst>
        </pc:spChg>
        <pc:spChg chg="del">
          <ac:chgData name="Susan Stangroom" userId="S::sstangroom@carshaltongirls.org.uk::daa61d62-74b4-4341-b0ed-b3f26989c1a2" providerId="AD" clId="Web-{39E50EAD-41D2-B650-8B6D-408B06FD6532}" dt="2025-05-19T14:51:42.937" v="675"/>
          <ac:spMkLst>
            <pc:docMk/>
            <pc:sldMk cId="1892612067" sldId="502"/>
            <ac:spMk id="62" creationId="{DB8E21E2-1C22-379F-C633-1A849E8FC0D4}"/>
          </ac:spMkLst>
        </pc:spChg>
        <pc:spChg chg="del">
          <ac:chgData name="Susan Stangroom" userId="S::sstangroom@carshaltongirls.org.uk::daa61d62-74b4-4341-b0ed-b3f26989c1a2" providerId="AD" clId="Web-{39E50EAD-41D2-B650-8B6D-408B06FD6532}" dt="2025-05-19T14:51:42.937" v="674"/>
          <ac:spMkLst>
            <pc:docMk/>
            <pc:sldMk cId="1892612067" sldId="502"/>
            <ac:spMk id="63" creationId="{847E3723-404D-4FA6-FD92-1BC1E5F2FDE2}"/>
          </ac:spMkLst>
        </pc:spChg>
        <pc:spChg chg="del">
          <ac:chgData name="Susan Stangroom" userId="S::sstangroom@carshaltongirls.org.uk::daa61d62-74b4-4341-b0ed-b3f26989c1a2" providerId="AD" clId="Web-{39E50EAD-41D2-B650-8B6D-408B06FD6532}" dt="2025-05-19T14:51:42.937" v="672"/>
          <ac:spMkLst>
            <pc:docMk/>
            <pc:sldMk cId="1892612067" sldId="502"/>
            <ac:spMk id="64" creationId="{87EA5728-007F-B460-DFA3-C6E863F5BB4C}"/>
          </ac:spMkLst>
        </pc:spChg>
        <pc:spChg chg="del">
          <ac:chgData name="Susan Stangroom" userId="S::sstangroom@carshaltongirls.org.uk::daa61d62-74b4-4341-b0ed-b3f26989c1a2" providerId="AD" clId="Web-{39E50EAD-41D2-B650-8B6D-408B06FD6532}" dt="2025-05-19T14:51:45.125" v="684"/>
          <ac:spMkLst>
            <pc:docMk/>
            <pc:sldMk cId="1892612067" sldId="502"/>
            <ac:spMk id="65" creationId="{5621F5B1-400E-5B46-57D5-6789E885B4C6}"/>
          </ac:spMkLst>
        </pc:spChg>
        <pc:spChg chg="del">
          <ac:chgData name="Susan Stangroom" userId="S::sstangroom@carshaltongirls.org.uk::daa61d62-74b4-4341-b0ed-b3f26989c1a2" providerId="AD" clId="Web-{39E50EAD-41D2-B650-8B6D-408B06FD6532}" dt="2025-05-19T14:51:45.125" v="683"/>
          <ac:spMkLst>
            <pc:docMk/>
            <pc:sldMk cId="1892612067" sldId="502"/>
            <ac:spMk id="66" creationId="{D9914CD7-7F55-6008-4C9C-79F161C76458}"/>
          </ac:spMkLst>
        </pc:spChg>
        <pc:spChg chg="del">
          <ac:chgData name="Susan Stangroom" userId="S::sstangroom@carshaltongirls.org.uk::daa61d62-74b4-4341-b0ed-b3f26989c1a2" providerId="AD" clId="Web-{39E50EAD-41D2-B650-8B6D-408B06FD6532}" dt="2025-05-19T14:51:42.937" v="671"/>
          <ac:spMkLst>
            <pc:docMk/>
            <pc:sldMk cId="1892612067" sldId="502"/>
            <ac:spMk id="68" creationId="{DB8F8FCA-980D-1A7B-03EF-414E2572B8C9}"/>
          </ac:spMkLst>
        </pc:spChg>
        <pc:spChg chg="del">
          <ac:chgData name="Susan Stangroom" userId="S::sstangroom@carshaltongirls.org.uk::daa61d62-74b4-4341-b0ed-b3f26989c1a2" providerId="AD" clId="Web-{39E50EAD-41D2-B650-8B6D-408B06FD6532}" dt="2025-05-19T14:51:42.937" v="669"/>
          <ac:spMkLst>
            <pc:docMk/>
            <pc:sldMk cId="1892612067" sldId="502"/>
            <ac:spMk id="69" creationId="{54825156-C301-28BB-3930-33C1464B075B}"/>
          </ac:spMkLst>
        </pc:spChg>
        <pc:spChg chg="del">
          <ac:chgData name="Susan Stangroom" userId="S::sstangroom@carshaltongirls.org.uk::daa61d62-74b4-4341-b0ed-b3f26989c1a2" providerId="AD" clId="Web-{39E50EAD-41D2-B650-8B6D-408B06FD6532}" dt="2025-05-19T14:51:42.937" v="670"/>
          <ac:spMkLst>
            <pc:docMk/>
            <pc:sldMk cId="1892612067" sldId="502"/>
            <ac:spMk id="71" creationId="{CBCCE6F6-2DFD-DD2D-43DD-1F13601304FC}"/>
          </ac:spMkLst>
        </pc:spChg>
        <pc:spChg chg="del">
          <ac:chgData name="Susan Stangroom" userId="S::sstangroom@carshaltongirls.org.uk::daa61d62-74b4-4341-b0ed-b3f26989c1a2" providerId="AD" clId="Web-{39E50EAD-41D2-B650-8B6D-408B06FD6532}" dt="2025-05-19T14:51:42.937" v="668"/>
          <ac:spMkLst>
            <pc:docMk/>
            <pc:sldMk cId="1892612067" sldId="502"/>
            <ac:spMk id="73" creationId="{E9293DE3-59DF-406B-E133-D56C9625AA97}"/>
          </ac:spMkLst>
        </pc:spChg>
        <pc:spChg chg="del">
          <ac:chgData name="Susan Stangroom" userId="S::sstangroom@carshaltongirls.org.uk::daa61d62-74b4-4341-b0ed-b3f26989c1a2" providerId="AD" clId="Web-{39E50EAD-41D2-B650-8B6D-408B06FD6532}" dt="2025-05-19T14:51:42.937" v="667"/>
          <ac:spMkLst>
            <pc:docMk/>
            <pc:sldMk cId="1892612067" sldId="502"/>
            <ac:spMk id="74" creationId="{8EAF0BB6-9295-73FC-B135-FD2D6E082246}"/>
          </ac:spMkLst>
        </pc:spChg>
        <pc:spChg chg="del">
          <ac:chgData name="Susan Stangroom" userId="S::sstangroom@carshaltongirls.org.uk::daa61d62-74b4-4341-b0ed-b3f26989c1a2" providerId="AD" clId="Web-{39E50EAD-41D2-B650-8B6D-408B06FD6532}" dt="2025-05-19T14:51:42.937" v="666"/>
          <ac:spMkLst>
            <pc:docMk/>
            <pc:sldMk cId="1892612067" sldId="502"/>
            <ac:spMk id="75" creationId="{B7FAF914-7CB6-4089-D815-19858A4B7802}"/>
          </ac:spMkLst>
        </pc:spChg>
        <pc:spChg chg="del">
          <ac:chgData name="Susan Stangroom" userId="S::sstangroom@carshaltongirls.org.uk::daa61d62-74b4-4341-b0ed-b3f26989c1a2" providerId="AD" clId="Web-{39E50EAD-41D2-B650-8B6D-408B06FD6532}" dt="2025-05-19T14:51:42.937" v="665"/>
          <ac:spMkLst>
            <pc:docMk/>
            <pc:sldMk cId="1892612067" sldId="502"/>
            <ac:spMk id="76" creationId="{D2E6919E-1E6C-4259-DA3D-50BB26BE6818}"/>
          </ac:spMkLst>
        </pc:spChg>
        <pc:spChg chg="del">
          <ac:chgData name="Susan Stangroom" userId="S::sstangroom@carshaltongirls.org.uk::daa61d62-74b4-4341-b0ed-b3f26989c1a2" providerId="AD" clId="Web-{39E50EAD-41D2-B650-8B6D-408B06FD6532}" dt="2025-05-19T14:51:42.937" v="664"/>
          <ac:spMkLst>
            <pc:docMk/>
            <pc:sldMk cId="1892612067" sldId="502"/>
            <ac:spMk id="77" creationId="{1D6F77B0-5ADA-FF4C-4FEF-B2DD147A6FCA}"/>
          </ac:spMkLst>
        </pc:spChg>
        <pc:spChg chg="del">
          <ac:chgData name="Susan Stangroom" userId="S::sstangroom@carshaltongirls.org.uk::daa61d62-74b4-4341-b0ed-b3f26989c1a2" providerId="AD" clId="Web-{39E50EAD-41D2-B650-8B6D-408B06FD6532}" dt="2025-05-19T14:51:42.937" v="663"/>
          <ac:spMkLst>
            <pc:docMk/>
            <pc:sldMk cId="1892612067" sldId="502"/>
            <ac:spMk id="78" creationId="{BA688D33-87D5-91BE-83F2-AC3F321A609B}"/>
          </ac:spMkLst>
        </pc:spChg>
        <pc:spChg chg="del">
          <ac:chgData name="Susan Stangroom" userId="S::sstangroom@carshaltongirls.org.uk::daa61d62-74b4-4341-b0ed-b3f26989c1a2" providerId="AD" clId="Web-{39E50EAD-41D2-B650-8B6D-408B06FD6532}" dt="2025-05-19T14:51:42.922" v="661"/>
          <ac:spMkLst>
            <pc:docMk/>
            <pc:sldMk cId="1892612067" sldId="502"/>
            <ac:spMk id="80" creationId="{42977B8F-9B8D-CCBD-4E07-87D0C5742DBA}"/>
          </ac:spMkLst>
        </pc:spChg>
        <pc:spChg chg="del">
          <ac:chgData name="Susan Stangroom" userId="S::sstangroom@carshaltongirls.org.uk::daa61d62-74b4-4341-b0ed-b3f26989c1a2" providerId="AD" clId="Web-{39E50EAD-41D2-B650-8B6D-408B06FD6532}" dt="2025-05-19T14:51:42.922" v="660"/>
          <ac:spMkLst>
            <pc:docMk/>
            <pc:sldMk cId="1892612067" sldId="502"/>
            <ac:spMk id="81" creationId="{2679755A-769E-4E53-5ED9-C94F83C5A534}"/>
          </ac:spMkLst>
        </pc:spChg>
        <pc:spChg chg="del">
          <ac:chgData name="Susan Stangroom" userId="S::sstangroom@carshaltongirls.org.uk::daa61d62-74b4-4341-b0ed-b3f26989c1a2" providerId="AD" clId="Web-{39E50EAD-41D2-B650-8B6D-408B06FD6532}" dt="2025-05-19T14:51:42.922" v="657"/>
          <ac:spMkLst>
            <pc:docMk/>
            <pc:sldMk cId="1892612067" sldId="502"/>
            <ac:spMk id="82" creationId="{367E7320-EDA6-C30D-87B7-6BAB9CB48B0B}"/>
          </ac:spMkLst>
        </pc:spChg>
        <pc:spChg chg="del">
          <ac:chgData name="Susan Stangroom" userId="S::sstangroom@carshaltongirls.org.uk::daa61d62-74b4-4341-b0ed-b3f26989c1a2" providerId="AD" clId="Web-{39E50EAD-41D2-B650-8B6D-408B06FD6532}" dt="2025-05-19T14:51:42.922" v="656"/>
          <ac:spMkLst>
            <pc:docMk/>
            <pc:sldMk cId="1892612067" sldId="502"/>
            <ac:spMk id="83" creationId="{269AF084-82CA-5B29-DE5B-736B9D276044}"/>
          </ac:spMkLst>
        </pc:spChg>
        <pc:spChg chg="del">
          <ac:chgData name="Susan Stangroom" userId="S::sstangroom@carshaltongirls.org.uk::daa61d62-74b4-4341-b0ed-b3f26989c1a2" providerId="AD" clId="Web-{39E50EAD-41D2-B650-8B6D-408B06FD6532}" dt="2025-05-19T14:51:42.922" v="658"/>
          <ac:spMkLst>
            <pc:docMk/>
            <pc:sldMk cId="1892612067" sldId="502"/>
            <ac:spMk id="84" creationId="{C4431D2C-8C5D-470A-2CAA-1A02E0AD31E5}"/>
          </ac:spMkLst>
        </pc:spChg>
        <pc:spChg chg="del">
          <ac:chgData name="Susan Stangroom" userId="S::sstangroom@carshaltongirls.org.uk::daa61d62-74b4-4341-b0ed-b3f26989c1a2" providerId="AD" clId="Web-{39E50EAD-41D2-B650-8B6D-408B06FD6532}" dt="2025-05-19T14:51:42.937" v="662"/>
          <ac:spMkLst>
            <pc:docMk/>
            <pc:sldMk cId="1892612067" sldId="502"/>
            <ac:spMk id="85" creationId="{751FE930-64C5-B286-78C7-D1923BF0E3CA}"/>
          </ac:spMkLst>
        </pc:spChg>
        <pc:spChg chg="del">
          <ac:chgData name="Susan Stangroom" userId="S::sstangroom@carshaltongirls.org.uk::daa61d62-74b4-4341-b0ed-b3f26989c1a2" providerId="AD" clId="Web-{39E50EAD-41D2-B650-8B6D-408B06FD6532}" dt="2025-05-19T14:51:42.922" v="659"/>
          <ac:spMkLst>
            <pc:docMk/>
            <pc:sldMk cId="1892612067" sldId="502"/>
            <ac:spMk id="86" creationId="{E85AA35A-15C2-2F4D-076C-1338A7CE7BCA}"/>
          </ac:spMkLst>
        </pc:spChg>
        <pc:spChg chg="del">
          <ac:chgData name="Susan Stangroom" userId="S::sstangroom@carshaltongirls.org.uk::daa61d62-74b4-4341-b0ed-b3f26989c1a2" providerId="AD" clId="Web-{39E50EAD-41D2-B650-8B6D-408B06FD6532}" dt="2025-05-19T14:51:39.390" v="650"/>
          <ac:spMkLst>
            <pc:docMk/>
            <pc:sldMk cId="1892612067" sldId="502"/>
            <ac:spMk id="87" creationId="{139FE508-5393-B529-4BFF-A88FB8CCD11D}"/>
          </ac:spMkLst>
        </pc:spChg>
        <pc:spChg chg="del">
          <ac:chgData name="Susan Stangroom" userId="S::sstangroom@carshaltongirls.org.uk::daa61d62-74b4-4341-b0ed-b3f26989c1a2" providerId="AD" clId="Web-{39E50EAD-41D2-B650-8B6D-408B06FD6532}" dt="2025-05-19T14:51:42.922" v="653"/>
          <ac:spMkLst>
            <pc:docMk/>
            <pc:sldMk cId="1892612067" sldId="502"/>
            <ac:spMk id="88" creationId="{DC3B92CD-AF71-EE00-13CC-B3925E04523A}"/>
          </ac:spMkLst>
        </pc:spChg>
        <pc:spChg chg="del">
          <ac:chgData name="Susan Stangroom" userId="S::sstangroom@carshaltongirls.org.uk::daa61d62-74b4-4341-b0ed-b3f26989c1a2" providerId="AD" clId="Web-{39E50EAD-41D2-B650-8B6D-408B06FD6532}" dt="2025-05-19T14:51:45.125" v="682"/>
          <ac:spMkLst>
            <pc:docMk/>
            <pc:sldMk cId="1892612067" sldId="502"/>
            <ac:spMk id="89" creationId="{ABD0706F-531B-A2CD-68F5-9B301FBCBCCC}"/>
          </ac:spMkLst>
        </pc:spChg>
        <pc:spChg chg="del">
          <ac:chgData name="Susan Stangroom" userId="S::sstangroom@carshaltongirls.org.uk::daa61d62-74b4-4341-b0ed-b3f26989c1a2" providerId="AD" clId="Web-{39E50EAD-41D2-B650-8B6D-408B06FD6532}" dt="2025-05-19T14:51:42.922" v="652"/>
          <ac:spMkLst>
            <pc:docMk/>
            <pc:sldMk cId="1892612067" sldId="502"/>
            <ac:spMk id="90" creationId="{FB783FD5-B362-84C7-9340-3297AAEE2565}"/>
          </ac:spMkLst>
        </pc:spChg>
        <pc:spChg chg="del">
          <ac:chgData name="Susan Stangroom" userId="S::sstangroom@carshaltongirls.org.uk::daa61d62-74b4-4341-b0ed-b3f26989c1a2" providerId="AD" clId="Web-{39E50EAD-41D2-B650-8B6D-408B06FD6532}" dt="2025-05-19T14:51:45.125" v="681"/>
          <ac:spMkLst>
            <pc:docMk/>
            <pc:sldMk cId="1892612067" sldId="502"/>
            <ac:spMk id="91" creationId="{8601A8C7-55CF-23B8-8717-0B3DC20DC6EF}"/>
          </ac:spMkLst>
        </pc:spChg>
        <pc:spChg chg="del">
          <ac:chgData name="Susan Stangroom" userId="S::sstangroom@carshaltongirls.org.uk::daa61d62-74b4-4341-b0ed-b3f26989c1a2" providerId="AD" clId="Web-{39E50EAD-41D2-B650-8B6D-408B06FD6532}" dt="2025-05-19T14:51:45.125" v="680"/>
          <ac:spMkLst>
            <pc:docMk/>
            <pc:sldMk cId="1892612067" sldId="502"/>
            <ac:spMk id="92" creationId="{5A31CED8-85D9-6B3A-2D0C-4EF53A364B45}"/>
          </ac:spMkLst>
        </pc:spChg>
        <pc:spChg chg="del">
          <ac:chgData name="Susan Stangroom" userId="S::sstangroom@carshaltongirls.org.uk::daa61d62-74b4-4341-b0ed-b3f26989c1a2" providerId="AD" clId="Web-{39E50EAD-41D2-B650-8B6D-408B06FD6532}" dt="2025-05-19T14:51:45.125" v="679"/>
          <ac:spMkLst>
            <pc:docMk/>
            <pc:sldMk cId="1892612067" sldId="502"/>
            <ac:spMk id="93" creationId="{6B9D2DC7-F7FB-123D-D792-C01561CEA81B}"/>
          </ac:spMkLst>
        </pc:spChg>
      </pc:sldChg>
      <pc:sldChg chg="modSp add replId">
        <pc:chgData name="Susan Stangroom" userId="S::sstangroom@carshaltongirls.org.uk::daa61d62-74b4-4341-b0ed-b3f26989c1a2" providerId="AD" clId="Web-{39E50EAD-41D2-B650-8B6D-408B06FD6532}" dt="2025-05-19T14:52:44.830" v="759" actId="20577"/>
        <pc:sldMkLst>
          <pc:docMk/>
          <pc:sldMk cId="988874622" sldId="503"/>
        </pc:sldMkLst>
        <pc:spChg chg="mod">
          <ac:chgData name="Susan Stangroom" userId="S::sstangroom@carshaltongirls.org.uk::daa61d62-74b4-4341-b0ed-b3f26989c1a2" providerId="AD" clId="Web-{39E50EAD-41D2-B650-8B6D-408B06FD6532}" dt="2025-05-19T14:52:44.830" v="759" actId="20577"/>
          <ac:spMkLst>
            <pc:docMk/>
            <pc:sldMk cId="988874622" sldId="503"/>
            <ac:spMk id="12" creationId="{474E19AC-7CE6-38AD-50DB-68BCCC606D64}"/>
          </ac:spMkLst>
        </pc:spChg>
      </pc:sldChg>
      <pc:sldChg chg="modSp add replId">
        <pc:chgData name="Susan Stangroom" userId="S::sstangroom@carshaltongirls.org.uk::daa61d62-74b4-4341-b0ed-b3f26989c1a2" providerId="AD" clId="Web-{39E50EAD-41D2-B650-8B6D-408B06FD6532}" dt="2025-05-19T15:01:56.109" v="958" actId="20577"/>
        <pc:sldMkLst>
          <pc:docMk/>
          <pc:sldMk cId="552431498" sldId="504"/>
        </pc:sldMkLst>
        <pc:spChg chg="mod">
          <ac:chgData name="Susan Stangroom" userId="S::sstangroom@carshaltongirls.org.uk::daa61d62-74b4-4341-b0ed-b3f26989c1a2" providerId="AD" clId="Web-{39E50EAD-41D2-B650-8B6D-408B06FD6532}" dt="2025-05-19T15:01:56.109" v="958" actId="20577"/>
          <ac:spMkLst>
            <pc:docMk/>
            <pc:sldMk cId="552431498" sldId="504"/>
            <ac:spMk id="12" creationId="{6266A439-0250-ED32-C58A-1B15F1717142}"/>
          </ac:spMkLst>
        </pc:spChg>
      </pc:sldChg>
    </pc:docChg>
  </pc:docChgLst>
  <pc:docChgLst>
    <pc:chgData name="Susan Stangroom" userId="S::sstangroom@carshaltongirls.org.uk::daa61d62-74b4-4341-b0ed-b3f26989c1a2" providerId="AD" clId="Web-{C73870AC-F1E7-00FD-DFA0-A020237884C2}"/>
    <pc:docChg chg="delSld modSld">
      <pc:chgData name="Susan Stangroom" userId="S::sstangroom@carshaltongirls.org.uk::daa61d62-74b4-4341-b0ed-b3f26989c1a2" providerId="AD" clId="Web-{C73870AC-F1E7-00FD-DFA0-A020237884C2}" dt="2025-05-06T08:45:02.639" v="47"/>
      <pc:docMkLst>
        <pc:docMk/>
      </pc:docMkLst>
      <pc:sldChg chg="delSp">
        <pc:chgData name="Susan Stangroom" userId="S::sstangroom@carshaltongirls.org.uk::daa61d62-74b4-4341-b0ed-b3f26989c1a2" providerId="AD" clId="Web-{C73870AC-F1E7-00FD-DFA0-A020237884C2}" dt="2025-05-06T08:45:02.639" v="47"/>
        <pc:sldMkLst>
          <pc:docMk/>
          <pc:sldMk cId="3174024719" sldId="256"/>
        </pc:sldMkLst>
        <pc:picChg chg="del">
          <ac:chgData name="Susan Stangroom" userId="S::sstangroom@carshaltongirls.org.uk::daa61d62-74b4-4341-b0ed-b3f26989c1a2" providerId="AD" clId="Web-{C73870AC-F1E7-00FD-DFA0-A020237884C2}" dt="2025-05-06T08:45:02.639" v="47"/>
          <ac:picMkLst>
            <pc:docMk/>
            <pc:sldMk cId="3174024719" sldId="256"/>
            <ac:picMk id="9" creationId="{FDD32CF6-5A68-8E4C-9D10-3336C18B6ECC}"/>
          </ac:picMkLst>
        </pc:picChg>
      </pc:sldChg>
      <pc:sldChg chg="modSp">
        <pc:chgData name="Susan Stangroom" userId="S::sstangroom@carshaltongirls.org.uk::daa61d62-74b4-4341-b0ed-b3f26989c1a2" providerId="AD" clId="Web-{C73870AC-F1E7-00FD-DFA0-A020237884C2}" dt="2025-05-06T08:42:02.523" v="2" actId="20577"/>
        <pc:sldMkLst>
          <pc:docMk/>
          <pc:sldMk cId="3623285731" sldId="257"/>
        </pc:sldMkLst>
        <pc:spChg chg="mod">
          <ac:chgData name="Susan Stangroom" userId="S::sstangroom@carshaltongirls.org.uk::daa61d62-74b4-4341-b0ed-b3f26989c1a2" providerId="AD" clId="Web-{C73870AC-F1E7-00FD-DFA0-A020237884C2}" dt="2025-05-06T08:42:02.523" v="2" actId="20577"/>
          <ac:spMkLst>
            <pc:docMk/>
            <pc:sldMk cId="3623285731" sldId="257"/>
            <ac:spMk id="14" creationId="{104E53ED-AEF8-FF43-8DE0-5310224F1529}"/>
          </ac:spMkLst>
        </pc:spChg>
      </pc:sldChg>
      <pc:sldChg chg="modSp">
        <pc:chgData name="Susan Stangroom" userId="S::sstangroom@carshaltongirls.org.uk::daa61d62-74b4-4341-b0ed-b3f26989c1a2" providerId="AD" clId="Web-{C73870AC-F1E7-00FD-DFA0-A020237884C2}" dt="2025-05-06T08:43:07.275" v="23" actId="20577"/>
        <pc:sldMkLst>
          <pc:docMk/>
          <pc:sldMk cId="1511719774" sldId="268"/>
        </pc:sldMkLst>
        <pc:spChg chg="mod">
          <ac:chgData name="Susan Stangroom" userId="S::sstangroom@carshaltongirls.org.uk::daa61d62-74b4-4341-b0ed-b3f26989c1a2" providerId="AD" clId="Web-{C73870AC-F1E7-00FD-DFA0-A020237884C2}" dt="2025-05-06T08:43:07.275" v="23" actId="20577"/>
          <ac:spMkLst>
            <pc:docMk/>
            <pc:sldMk cId="1511719774" sldId="268"/>
            <ac:spMk id="12" creationId="{4B13123F-7EA4-B344-823E-1A4B5D18DA6B}"/>
          </ac:spMkLst>
        </pc:spChg>
      </pc:sldChg>
      <pc:sldChg chg="delSp modSp">
        <pc:chgData name="Susan Stangroom" userId="S::sstangroom@carshaltongirls.org.uk::daa61d62-74b4-4341-b0ed-b3f26989c1a2" providerId="AD" clId="Web-{C73870AC-F1E7-00FD-DFA0-A020237884C2}" dt="2025-05-06T08:43:27.917" v="31"/>
        <pc:sldMkLst>
          <pc:docMk/>
          <pc:sldMk cId="2369361126" sldId="275"/>
        </pc:sldMkLst>
        <pc:spChg chg="del mod">
          <ac:chgData name="Susan Stangroom" userId="S::sstangroom@carshaltongirls.org.uk::daa61d62-74b4-4341-b0ed-b3f26989c1a2" providerId="AD" clId="Web-{C73870AC-F1E7-00FD-DFA0-A020237884C2}" dt="2025-05-06T08:43:19.026" v="25"/>
          <ac:spMkLst>
            <pc:docMk/>
            <pc:sldMk cId="2369361126" sldId="275"/>
            <ac:spMk id="41" creationId="{9BD24CE8-105E-AC44-A914-3201B450365C}"/>
          </ac:spMkLst>
        </pc:spChg>
        <pc:spChg chg="del">
          <ac:chgData name="Susan Stangroom" userId="S::sstangroom@carshaltongirls.org.uk::daa61d62-74b4-4341-b0ed-b3f26989c1a2" providerId="AD" clId="Web-{C73870AC-F1E7-00FD-DFA0-A020237884C2}" dt="2025-05-06T08:43:21.791" v="26"/>
          <ac:spMkLst>
            <pc:docMk/>
            <pc:sldMk cId="2369361126" sldId="275"/>
            <ac:spMk id="52" creationId="{A42C5840-BDBA-A441-B256-C4B046D2DA98}"/>
          </ac:spMkLst>
        </pc:spChg>
        <pc:spChg chg="del">
          <ac:chgData name="Susan Stangroom" userId="S::sstangroom@carshaltongirls.org.uk::daa61d62-74b4-4341-b0ed-b3f26989c1a2" providerId="AD" clId="Web-{C73870AC-F1E7-00FD-DFA0-A020237884C2}" dt="2025-05-06T08:43:23.901" v="27"/>
          <ac:spMkLst>
            <pc:docMk/>
            <pc:sldMk cId="2369361126" sldId="275"/>
            <ac:spMk id="57" creationId="{128C6756-DAE9-FA4A-9B53-DB1284B6BE0C}"/>
          </ac:spMkLst>
        </pc:spChg>
        <pc:spChg chg="del">
          <ac:chgData name="Susan Stangroom" userId="S::sstangroom@carshaltongirls.org.uk::daa61d62-74b4-4341-b0ed-b3f26989c1a2" providerId="AD" clId="Web-{C73870AC-F1E7-00FD-DFA0-A020237884C2}" dt="2025-05-06T08:43:25.885" v="28"/>
          <ac:spMkLst>
            <pc:docMk/>
            <pc:sldMk cId="2369361126" sldId="275"/>
            <ac:spMk id="70" creationId="{C77166ED-0FD1-9A4E-949F-8B55CFC514CB}"/>
          </ac:spMkLst>
        </pc:spChg>
        <pc:picChg chg="del">
          <ac:chgData name="Susan Stangroom" userId="S::sstangroom@carshaltongirls.org.uk::daa61d62-74b4-4341-b0ed-b3f26989c1a2" providerId="AD" clId="Web-{C73870AC-F1E7-00FD-DFA0-A020237884C2}" dt="2025-05-06T08:43:26.573" v="29"/>
          <ac:picMkLst>
            <pc:docMk/>
            <pc:sldMk cId="2369361126" sldId="275"/>
            <ac:picMk id="6" creationId="{FB7EC0C1-D2A8-C84D-9FAB-958598DEFC9F}"/>
          </ac:picMkLst>
        </pc:picChg>
        <pc:picChg chg="del">
          <ac:chgData name="Susan Stangroom" userId="S::sstangroom@carshaltongirls.org.uk::daa61d62-74b4-4341-b0ed-b3f26989c1a2" providerId="AD" clId="Web-{C73870AC-F1E7-00FD-DFA0-A020237884C2}" dt="2025-05-06T08:43:27.198" v="30"/>
          <ac:picMkLst>
            <pc:docMk/>
            <pc:sldMk cId="2369361126" sldId="275"/>
            <ac:picMk id="61" creationId="{2C03731D-84C2-9847-815A-D7D48B7F256D}"/>
          </ac:picMkLst>
        </pc:picChg>
        <pc:picChg chg="del">
          <ac:chgData name="Susan Stangroom" userId="S::sstangroom@carshaltongirls.org.uk::daa61d62-74b4-4341-b0ed-b3f26989c1a2" providerId="AD" clId="Web-{C73870AC-F1E7-00FD-DFA0-A020237884C2}" dt="2025-05-06T08:43:27.917" v="31"/>
          <ac:picMkLst>
            <pc:docMk/>
            <pc:sldMk cId="2369361126" sldId="275"/>
            <ac:picMk id="67" creationId="{62E2DC1B-B29D-3443-AACE-B7855D7D54F4}"/>
          </ac:picMkLst>
        </pc:picChg>
      </pc:sldChg>
      <pc:sldChg chg="delSp">
        <pc:chgData name="Susan Stangroom" userId="S::sstangroom@carshaltongirls.org.uk::daa61d62-74b4-4341-b0ed-b3f26989c1a2" providerId="AD" clId="Web-{C73870AC-F1E7-00FD-DFA0-A020237884C2}" dt="2025-05-06T08:42:34.696" v="19"/>
        <pc:sldMkLst>
          <pc:docMk/>
          <pc:sldMk cId="176089932" sldId="276"/>
        </pc:sldMkLst>
        <pc:spChg chg="del">
          <ac:chgData name="Susan Stangroom" userId="S::sstangroom@carshaltongirls.org.uk::daa61d62-74b4-4341-b0ed-b3f26989c1a2" providerId="AD" clId="Web-{C73870AC-F1E7-00FD-DFA0-A020237884C2}" dt="2025-05-06T08:42:19.117" v="7"/>
          <ac:spMkLst>
            <pc:docMk/>
            <pc:sldMk cId="176089932" sldId="276"/>
            <ac:spMk id="4" creationId="{18ED3F5A-10EA-A442-BC07-BBC4790F26FA}"/>
          </ac:spMkLst>
        </pc:spChg>
        <pc:spChg chg="del">
          <ac:chgData name="Susan Stangroom" userId="S::sstangroom@carshaltongirls.org.uk::daa61d62-74b4-4341-b0ed-b3f26989c1a2" providerId="AD" clId="Web-{C73870AC-F1E7-00FD-DFA0-A020237884C2}" dt="2025-05-06T08:42:29.211" v="15"/>
          <ac:spMkLst>
            <pc:docMk/>
            <pc:sldMk cId="176089932" sldId="276"/>
            <ac:spMk id="8" creationId="{B33DF4D1-88E8-784D-B6E8-E5BD373CACC6}"/>
          </ac:spMkLst>
        </pc:spChg>
        <pc:spChg chg="del">
          <ac:chgData name="Susan Stangroom" userId="S::sstangroom@carshaltongirls.org.uk::daa61d62-74b4-4341-b0ed-b3f26989c1a2" providerId="AD" clId="Web-{C73870AC-F1E7-00FD-DFA0-A020237884C2}" dt="2025-05-06T08:42:20.852" v="8"/>
          <ac:spMkLst>
            <pc:docMk/>
            <pc:sldMk cId="176089932" sldId="276"/>
            <ac:spMk id="12" creationId="{8A6984E0-5F79-C440-BA98-3296B13E7559}"/>
          </ac:spMkLst>
        </pc:spChg>
        <pc:spChg chg="del">
          <ac:chgData name="Susan Stangroom" userId="S::sstangroom@carshaltongirls.org.uk::daa61d62-74b4-4341-b0ed-b3f26989c1a2" providerId="AD" clId="Web-{C73870AC-F1E7-00FD-DFA0-A020237884C2}" dt="2025-05-06T08:42:22.320" v="9"/>
          <ac:spMkLst>
            <pc:docMk/>
            <pc:sldMk cId="176089932" sldId="276"/>
            <ac:spMk id="13" creationId="{58155347-F033-EB4E-8693-7EDC6F922A60}"/>
          </ac:spMkLst>
        </pc:spChg>
        <pc:spChg chg="del">
          <ac:chgData name="Susan Stangroom" userId="S::sstangroom@carshaltongirls.org.uk::daa61d62-74b4-4341-b0ed-b3f26989c1a2" providerId="AD" clId="Web-{C73870AC-F1E7-00FD-DFA0-A020237884C2}" dt="2025-05-06T08:42:27.055" v="14"/>
          <ac:spMkLst>
            <pc:docMk/>
            <pc:sldMk cId="176089932" sldId="276"/>
            <ac:spMk id="15" creationId="{FC784CF0-1657-9C42-8421-35A05621E0DC}"/>
          </ac:spMkLst>
        </pc:spChg>
        <pc:spChg chg="del">
          <ac:chgData name="Susan Stangroom" userId="S::sstangroom@carshaltongirls.org.uk::daa61d62-74b4-4341-b0ed-b3f26989c1a2" providerId="AD" clId="Web-{C73870AC-F1E7-00FD-DFA0-A020237884C2}" dt="2025-05-06T08:42:18.070" v="6"/>
          <ac:spMkLst>
            <pc:docMk/>
            <pc:sldMk cId="176089932" sldId="276"/>
            <ac:spMk id="19" creationId="{20A55FF2-805D-E540-B0DB-2A3547BCC3C2}"/>
          </ac:spMkLst>
        </pc:spChg>
        <pc:spChg chg="del">
          <ac:chgData name="Susan Stangroom" userId="S::sstangroom@carshaltongirls.org.uk::daa61d62-74b4-4341-b0ed-b3f26989c1a2" providerId="AD" clId="Web-{C73870AC-F1E7-00FD-DFA0-A020237884C2}" dt="2025-05-06T08:42:31.008" v="16"/>
          <ac:spMkLst>
            <pc:docMk/>
            <pc:sldMk cId="176089932" sldId="276"/>
            <ac:spMk id="25" creationId="{3E7EDDEB-7E3A-2E41-AA3B-0F1C62F63E78}"/>
          </ac:spMkLst>
        </pc:spChg>
        <pc:spChg chg="del">
          <ac:chgData name="Susan Stangroom" userId="S::sstangroom@carshaltongirls.org.uk::daa61d62-74b4-4341-b0ed-b3f26989c1a2" providerId="AD" clId="Web-{C73870AC-F1E7-00FD-DFA0-A020237884C2}" dt="2025-05-06T08:42:32.055" v="17"/>
          <ac:spMkLst>
            <pc:docMk/>
            <pc:sldMk cId="176089932" sldId="276"/>
            <ac:spMk id="27" creationId="{5333F1B9-01F5-484E-809D-6B9EEE61A8ED}"/>
          </ac:spMkLst>
        </pc:spChg>
        <pc:spChg chg="del">
          <ac:chgData name="Susan Stangroom" userId="S::sstangroom@carshaltongirls.org.uk::daa61d62-74b4-4341-b0ed-b3f26989c1a2" providerId="AD" clId="Web-{C73870AC-F1E7-00FD-DFA0-A020237884C2}" dt="2025-05-06T08:42:33.368" v="18"/>
          <ac:spMkLst>
            <pc:docMk/>
            <pc:sldMk cId="176089932" sldId="276"/>
            <ac:spMk id="32" creationId="{DD67A04F-7072-364E-8931-2E181AE1B77A}"/>
          </ac:spMkLst>
        </pc:spChg>
        <pc:spChg chg="del">
          <ac:chgData name="Susan Stangroom" userId="S::sstangroom@carshaltongirls.org.uk::daa61d62-74b4-4341-b0ed-b3f26989c1a2" providerId="AD" clId="Web-{C73870AC-F1E7-00FD-DFA0-A020237884C2}" dt="2025-05-06T08:42:34.696" v="19"/>
          <ac:spMkLst>
            <pc:docMk/>
            <pc:sldMk cId="176089932" sldId="276"/>
            <ac:spMk id="33" creationId="{25174882-8940-A247-8770-E58912754E64}"/>
          </ac:spMkLst>
        </pc:spChg>
        <pc:picChg chg="del">
          <ac:chgData name="Susan Stangroom" userId="S::sstangroom@carshaltongirls.org.uk::daa61d62-74b4-4341-b0ed-b3f26989c1a2" providerId="AD" clId="Web-{C73870AC-F1E7-00FD-DFA0-A020237884C2}" dt="2025-05-06T08:42:14.101" v="3"/>
          <ac:picMkLst>
            <pc:docMk/>
            <pc:sldMk cId="176089932" sldId="276"/>
            <ac:picMk id="11" creationId="{56A783CE-35AB-A743-9C8B-E3F9B8D567A2}"/>
          </ac:picMkLst>
        </pc:picChg>
        <pc:picChg chg="del">
          <ac:chgData name="Susan Stangroom" userId="S::sstangroom@carshaltongirls.org.uk::daa61d62-74b4-4341-b0ed-b3f26989c1a2" providerId="AD" clId="Web-{C73870AC-F1E7-00FD-DFA0-A020237884C2}" dt="2025-05-06T08:42:23.742" v="10"/>
          <ac:picMkLst>
            <pc:docMk/>
            <pc:sldMk cId="176089932" sldId="276"/>
            <ac:picMk id="24" creationId="{633B3A6C-F28C-9B4F-86C5-9145DAE920BF}"/>
          </ac:picMkLst>
        </pc:picChg>
        <pc:picChg chg="del">
          <ac:chgData name="Susan Stangroom" userId="S::sstangroom@carshaltongirls.org.uk::daa61d62-74b4-4341-b0ed-b3f26989c1a2" providerId="AD" clId="Web-{C73870AC-F1E7-00FD-DFA0-A020237884C2}" dt="2025-05-06T08:42:24.258" v="11"/>
          <ac:picMkLst>
            <pc:docMk/>
            <pc:sldMk cId="176089932" sldId="276"/>
            <ac:picMk id="29" creationId="{AB69B765-63F5-764F-BEC2-D0527BE84987}"/>
          </ac:picMkLst>
        </pc:picChg>
        <pc:picChg chg="del">
          <ac:chgData name="Susan Stangroom" userId="S::sstangroom@carshaltongirls.org.uk::daa61d62-74b4-4341-b0ed-b3f26989c1a2" providerId="AD" clId="Web-{C73870AC-F1E7-00FD-DFA0-A020237884C2}" dt="2025-05-06T08:42:24.727" v="12"/>
          <ac:picMkLst>
            <pc:docMk/>
            <pc:sldMk cId="176089932" sldId="276"/>
            <ac:picMk id="31" creationId="{A23A5153-79D7-AF45-BA8A-ADB532DFE982}"/>
          </ac:picMkLst>
        </pc:picChg>
        <pc:picChg chg="del">
          <ac:chgData name="Susan Stangroom" userId="S::sstangroom@carshaltongirls.org.uk::daa61d62-74b4-4341-b0ed-b3f26989c1a2" providerId="AD" clId="Web-{C73870AC-F1E7-00FD-DFA0-A020237884C2}" dt="2025-05-06T08:42:25.211" v="13"/>
          <ac:picMkLst>
            <pc:docMk/>
            <pc:sldMk cId="176089932" sldId="276"/>
            <ac:picMk id="35" creationId="{0661CD74-57B7-644E-BA6A-A2AC4D7E722A}"/>
          </ac:picMkLst>
        </pc:picChg>
        <pc:cxnChg chg="del">
          <ac:chgData name="Susan Stangroom" userId="S::sstangroom@carshaltongirls.org.uk::daa61d62-74b4-4341-b0ed-b3f26989c1a2" providerId="AD" clId="Web-{C73870AC-F1E7-00FD-DFA0-A020237884C2}" dt="2025-05-06T08:42:15.726" v="4"/>
          <ac:cxnSpMkLst>
            <pc:docMk/>
            <pc:sldMk cId="176089932" sldId="276"/>
            <ac:cxnSpMk id="17" creationId="{A89D5665-CD0F-B04F-88D9-81188840C73D}"/>
          </ac:cxnSpMkLst>
        </pc:cxnChg>
        <pc:cxnChg chg="del">
          <ac:chgData name="Susan Stangroom" userId="S::sstangroom@carshaltongirls.org.uk::daa61d62-74b4-4341-b0ed-b3f26989c1a2" providerId="AD" clId="Web-{C73870AC-F1E7-00FD-DFA0-A020237884C2}" dt="2025-05-06T08:42:16.633" v="5"/>
          <ac:cxnSpMkLst>
            <pc:docMk/>
            <pc:sldMk cId="176089932" sldId="276"/>
            <ac:cxnSpMk id="20" creationId="{5F85A6CE-F9B3-E64A-892B-D581F8780D9F}"/>
          </ac:cxnSpMkLst>
        </pc:cxnChg>
      </pc:sldChg>
      <pc:sldChg chg="modSp">
        <pc:chgData name="Susan Stangroom" userId="S::sstangroom@carshaltongirls.org.uk::daa61d62-74b4-4341-b0ed-b3f26989c1a2" providerId="AD" clId="Web-{C73870AC-F1E7-00FD-DFA0-A020237884C2}" dt="2025-05-06T08:43:57.605" v="35" actId="20577"/>
        <pc:sldMkLst>
          <pc:docMk/>
          <pc:sldMk cId="1362730087" sldId="278"/>
        </pc:sldMkLst>
        <pc:spChg chg="mod">
          <ac:chgData name="Susan Stangroom" userId="S::sstangroom@carshaltongirls.org.uk::daa61d62-74b4-4341-b0ed-b3f26989c1a2" providerId="AD" clId="Web-{C73870AC-F1E7-00FD-DFA0-A020237884C2}" dt="2025-05-06T08:43:57.605" v="35" actId="20577"/>
          <ac:spMkLst>
            <pc:docMk/>
            <pc:sldMk cId="1362730087" sldId="278"/>
            <ac:spMk id="12" creationId="{4B13123F-7EA4-B344-823E-1A4B5D18DA6B}"/>
          </ac:spMkLst>
        </pc:spChg>
      </pc:sldChg>
      <pc:sldChg chg="modSp">
        <pc:chgData name="Susan Stangroom" userId="S::sstangroom@carshaltongirls.org.uk::daa61d62-74b4-4341-b0ed-b3f26989c1a2" providerId="AD" clId="Web-{C73870AC-F1E7-00FD-DFA0-A020237884C2}" dt="2025-05-06T08:44:13.184" v="38" actId="20577"/>
        <pc:sldMkLst>
          <pc:docMk/>
          <pc:sldMk cId="257854574" sldId="279"/>
        </pc:sldMkLst>
        <pc:spChg chg="mod">
          <ac:chgData name="Susan Stangroom" userId="S::sstangroom@carshaltongirls.org.uk::daa61d62-74b4-4341-b0ed-b3f26989c1a2" providerId="AD" clId="Web-{C73870AC-F1E7-00FD-DFA0-A020237884C2}" dt="2025-05-06T08:44:10.668" v="37" actId="20577"/>
          <ac:spMkLst>
            <pc:docMk/>
            <pc:sldMk cId="257854574" sldId="279"/>
            <ac:spMk id="5" creationId="{1E6E8716-BF79-FA46-AA00-3D1A3C19D5DB}"/>
          </ac:spMkLst>
        </pc:spChg>
        <pc:spChg chg="mod">
          <ac:chgData name="Susan Stangroom" userId="S::sstangroom@carshaltongirls.org.uk::daa61d62-74b4-4341-b0ed-b3f26989c1a2" providerId="AD" clId="Web-{C73870AC-F1E7-00FD-DFA0-A020237884C2}" dt="2025-05-06T08:44:13.184" v="38" actId="20577"/>
          <ac:spMkLst>
            <pc:docMk/>
            <pc:sldMk cId="257854574" sldId="279"/>
            <ac:spMk id="50" creationId="{DCFF13EC-F932-2A4C-84BD-CBB169257C1E}"/>
          </ac:spMkLst>
        </pc:spChg>
        <pc:spChg chg="mod">
          <ac:chgData name="Susan Stangroom" userId="S::sstangroom@carshaltongirls.org.uk::daa61d62-74b4-4341-b0ed-b3f26989c1a2" providerId="AD" clId="Web-{C73870AC-F1E7-00FD-DFA0-A020237884C2}" dt="2025-05-06T08:44:08.074" v="36" actId="20577"/>
          <ac:spMkLst>
            <pc:docMk/>
            <pc:sldMk cId="257854574" sldId="279"/>
            <ac:spMk id="52" creationId="{41954342-2DF8-6042-AB49-8F79043A1F61}"/>
          </ac:spMkLst>
        </pc:spChg>
      </pc:sldChg>
    </pc:docChg>
  </pc:docChgLst>
  <pc:docChgLst>
    <pc:chgData name="Susan Stangroom" userId="S::sstangroom@carshaltongirls.org.uk::daa61d62-74b4-4341-b0ed-b3f26989c1a2" providerId="AD" clId="Web-{1E5DE605-C439-A6BB-0897-8D7E28AFF9A6}"/>
    <pc:docChg chg="addSld delSld modSld sldOrd">
      <pc:chgData name="Susan Stangroom" userId="S::sstangroom@carshaltongirls.org.uk::daa61d62-74b4-4341-b0ed-b3f26989c1a2" providerId="AD" clId="Web-{1E5DE605-C439-A6BB-0897-8D7E28AFF9A6}" dt="2025-05-12T09:28:24.955" v="588" actId="20577"/>
      <pc:docMkLst>
        <pc:docMk/>
      </pc:docMkLst>
      <pc:sldChg chg="modSp">
        <pc:chgData name="Susan Stangroom" userId="S::sstangroom@carshaltongirls.org.uk::daa61d62-74b4-4341-b0ed-b3f26989c1a2" providerId="AD" clId="Web-{1E5DE605-C439-A6BB-0897-8D7E28AFF9A6}" dt="2025-05-12T09:08:53.937" v="10" actId="20577"/>
        <pc:sldMkLst>
          <pc:docMk/>
          <pc:sldMk cId="3623285731" sldId="257"/>
        </pc:sldMkLst>
        <pc:spChg chg="mod">
          <ac:chgData name="Susan Stangroom" userId="S::sstangroom@carshaltongirls.org.uk::daa61d62-74b4-4341-b0ed-b3f26989c1a2" providerId="AD" clId="Web-{1E5DE605-C439-A6BB-0897-8D7E28AFF9A6}" dt="2025-05-12T09:08:53.937" v="10" actId="20577"/>
          <ac:spMkLst>
            <pc:docMk/>
            <pc:sldMk cId="3623285731" sldId="257"/>
            <ac:spMk id="14" creationId="{104E53ED-AEF8-FF43-8DE0-5310224F1529}"/>
          </ac:spMkLst>
        </pc:spChg>
      </pc:sldChg>
      <pc:sldChg chg="delSp modSp">
        <pc:chgData name="Susan Stangroom" userId="S::sstangroom@carshaltongirls.org.uk::daa61d62-74b4-4341-b0ed-b3f26989c1a2" providerId="AD" clId="Web-{1E5DE605-C439-A6BB-0897-8D7E28AFF9A6}" dt="2025-05-12T09:13:46.774" v="275"/>
        <pc:sldMkLst>
          <pc:docMk/>
          <pc:sldMk cId="287166834" sldId="259"/>
        </pc:sldMkLst>
        <pc:spChg chg="mod">
          <ac:chgData name="Susan Stangroom" userId="S::sstangroom@carshaltongirls.org.uk::daa61d62-74b4-4341-b0ed-b3f26989c1a2" providerId="AD" clId="Web-{1E5DE605-C439-A6BB-0897-8D7E28AFF9A6}" dt="2025-05-12T09:11:20.316" v="167" actId="20577"/>
          <ac:spMkLst>
            <pc:docMk/>
            <pc:sldMk cId="287166834" sldId="259"/>
            <ac:spMk id="12" creationId="{4B13123F-7EA4-B344-823E-1A4B5D18DA6B}"/>
          </ac:spMkLst>
        </pc:spChg>
        <pc:spChg chg="mod">
          <ac:chgData name="Susan Stangroom" userId="S::sstangroom@carshaltongirls.org.uk::daa61d62-74b4-4341-b0ed-b3f26989c1a2" providerId="AD" clId="Web-{1E5DE605-C439-A6BB-0897-8D7E28AFF9A6}" dt="2025-05-12T09:13:36.695" v="250" actId="20577"/>
          <ac:spMkLst>
            <pc:docMk/>
            <pc:sldMk cId="287166834" sldId="259"/>
            <ac:spMk id="13" creationId="{BD7AAA1A-001C-A648-BB0D-3BDCBD2203A8}"/>
          </ac:spMkLst>
        </pc:spChg>
        <pc:spChg chg="del">
          <ac:chgData name="Susan Stangroom" userId="S::sstangroom@carshaltongirls.org.uk::daa61d62-74b4-4341-b0ed-b3f26989c1a2" providerId="AD" clId="Web-{1E5DE605-C439-A6BB-0897-8D7E28AFF9A6}" dt="2025-05-12T09:13:46.774" v="275"/>
          <ac:spMkLst>
            <pc:docMk/>
            <pc:sldMk cId="287166834" sldId="259"/>
            <ac:spMk id="14" creationId="{A030E2AD-3409-A440-B2C3-A454ACCC3298}"/>
          </ac:spMkLst>
        </pc:spChg>
        <pc:spChg chg="del">
          <ac:chgData name="Susan Stangroom" userId="S::sstangroom@carshaltongirls.org.uk::daa61d62-74b4-4341-b0ed-b3f26989c1a2" providerId="AD" clId="Web-{1E5DE605-C439-A6BB-0897-8D7E28AFF9A6}" dt="2025-05-12T09:13:44.633" v="274"/>
          <ac:spMkLst>
            <pc:docMk/>
            <pc:sldMk cId="287166834" sldId="259"/>
            <ac:spMk id="20" creationId="{8C778FEE-79D1-E64E-A665-DF945F12B65A}"/>
          </ac:spMkLst>
        </pc:spChg>
        <pc:spChg chg="del">
          <ac:chgData name="Susan Stangroom" userId="S::sstangroom@carshaltongirls.org.uk::daa61d62-74b4-4341-b0ed-b3f26989c1a2" providerId="AD" clId="Web-{1E5DE605-C439-A6BB-0897-8D7E28AFF9A6}" dt="2025-05-12T09:13:44.633" v="273"/>
          <ac:spMkLst>
            <pc:docMk/>
            <pc:sldMk cId="287166834" sldId="259"/>
            <ac:spMk id="21" creationId="{295E905D-CC35-9A48-A807-93B93D5A0FFC}"/>
          </ac:spMkLst>
        </pc:spChg>
        <pc:spChg chg="del">
          <ac:chgData name="Susan Stangroom" userId="S::sstangroom@carshaltongirls.org.uk::daa61d62-74b4-4341-b0ed-b3f26989c1a2" providerId="AD" clId="Web-{1E5DE605-C439-A6BB-0897-8D7E28AFF9A6}" dt="2025-05-12T09:13:44.633" v="272"/>
          <ac:spMkLst>
            <pc:docMk/>
            <pc:sldMk cId="287166834" sldId="259"/>
            <ac:spMk id="27" creationId="{0E95E54D-C04E-2640-A094-B4BEC6BB5234}"/>
          </ac:spMkLst>
        </pc:spChg>
        <pc:spChg chg="del">
          <ac:chgData name="Susan Stangroom" userId="S::sstangroom@carshaltongirls.org.uk::daa61d62-74b4-4341-b0ed-b3f26989c1a2" providerId="AD" clId="Web-{1E5DE605-C439-A6BB-0897-8D7E28AFF9A6}" dt="2025-05-12T09:13:44.633" v="271"/>
          <ac:spMkLst>
            <pc:docMk/>
            <pc:sldMk cId="287166834" sldId="259"/>
            <ac:spMk id="29" creationId="{67B1EAA5-0D6B-5F4C-813F-F59CF83339C4}"/>
          </ac:spMkLst>
        </pc:spChg>
        <pc:spChg chg="del">
          <ac:chgData name="Susan Stangroom" userId="S::sstangroom@carshaltongirls.org.uk::daa61d62-74b4-4341-b0ed-b3f26989c1a2" providerId="AD" clId="Web-{1E5DE605-C439-A6BB-0897-8D7E28AFF9A6}" dt="2025-05-12T09:13:44.633" v="270"/>
          <ac:spMkLst>
            <pc:docMk/>
            <pc:sldMk cId="287166834" sldId="259"/>
            <ac:spMk id="31" creationId="{D61D2244-1953-DB47-A7C1-DBDAFE5C2849}"/>
          </ac:spMkLst>
        </pc:spChg>
        <pc:spChg chg="del">
          <ac:chgData name="Susan Stangroom" userId="S::sstangroom@carshaltongirls.org.uk::daa61d62-74b4-4341-b0ed-b3f26989c1a2" providerId="AD" clId="Web-{1E5DE605-C439-A6BB-0897-8D7E28AFF9A6}" dt="2025-05-12T09:13:44.633" v="269"/>
          <ac:spMkLst>
            <pc:docMk/>
            <pc:sldMk cId="287166834" sldId="259"/>
            <ac:spMk id="33" creationId="{14C17FCF-FBB5-D946-B1FE-1E7F20E63710}"/>
          </ac:spMkLst>
        </pc:spChg>
        <pc:spChg chg="del">
          <ac:chgData name="Susan Stangroom" userId="S::sstangroom@carshaltongirls.org.uk::daa61d62-74b4-4341-b0ed-b3f26989c1a2" providerId="AD" clId="Web-{1E5DE605-C439-A6BB-0897-8D7E28AFF9A6}" dt="2025-05-12T09:13:44.633" v="268"/>
          <ac:spMkLst>
            <pc:docMk/>
            <pc:sldMk cId="287166834" sldId="259"/>
            <ac:spMk id="34" creationId="{8B72DDF7-D358-4A42-AB7F-95D241387553}"/>
          </ac:spMkLst>
        </pc:spChg>
        <pc:spChg chg="del">
          <ac:chgData name="Susan Stangroom" userId="S::sstangroom@carshaltongirls.org.uk::daa61d62-74b4-4341-b0ed-b3f26989c1a2" providerId="AD" clId="Web-{1E5DE605-C439-A6BB-0897-8D7E28AFF9A6}" dt="2025-05-12T09:13:44.633" v="267"/>
          <ac:spMkLst>
            <pc:docMk/>
            <pc:sldMk cId="287166834" sldId="259"/>
            <ac:spMk id="35" creationId="{8EA0F9C3-52CB-A241-9A7A-C2269A861A7A}"/>
          </ac:spMkLst>
        </pc:spChg>
        <pc:spChg chg="del">
          <ac:chgData name="Susan Stangroom" userId="S::sstangroom@carshaltongirls.org.uk::daa61d62-74b4-4341-b0ed-b3f26989c1a2" providerId="AD" clId="Web-{1E5DE605-C439-A6BB-0897-8D7E28AFF9A6}" dt="2025-05-12T09:13:44.633" v="266"/>
          <ac:spMkLst>
            <pc:docMk/>
            <pc:sldMk cId="287166834" sldId="259"/>
            <ac:spMk id="37" creationId="{E35D29D5-166F-5540-8FB3-37C59E604F11}"/>
          </ac:spMkLst>
        </pc:spChg>
        <pc:spChg chg="del">
          <ac:chgData name="Susan Stangroom" userId="S::sstangroom@carshaltongirls.org.uk::daa61d62-74b4-4341-b0ed-b3f26989c1a2" providerId="AD" clId="Web-{1E5DE605-C439-A6BB-0897-8D7E28AFF9A6}" dt="2025-05-12T09:13:44.633" v="265"/>
          <ac:spMkLst>
            <pc:docMk/>
            <pc:sldMk cId="287166834" sldId="259"/>
            <ac:spMk id="43" creationId="{D62F012D-78E3-0F44-835A-E0D2302CE5A3}"/>
          </ac:spMkLst>
        </pc:spChg>
        <pc:spChg chg="del">
          <ac:chgData name="Susan Stangroom" userId="S::sstangroom@carshaltongirls.org.uk::daa61d62-74b4-4341-b0ed-b3f26989c1a2" providerId="AD" clId="Web-{1E5DE605-C439-A6BB-0897-8D7E28AFF9A6}" dt="2025-05-12T09:13:44.633" v="264"/>
          <ac:spMkLst>
            <pc:docMk/>
            <pc:sldMk cId="287166834" sldId="259"/>
            <ac:spMk id="47" creationId="{2FC02EBE-33B9-3B48-9293-17F08D74C405}"/>
          </ac:spMkLst>
        </pc:spChg>
        <pc:spChg chg="del">
          <ac:chgData name="Susan Stangroom" userId="S::sstangroom@carshaltongirls.org.uk::daa61d62-74b4-4341-b0ed-b3f26989c1a2" providerId="AD" clId="Web-{1E5DE605-C439-A6BB-0897-8D7E28AFF9A6}" dt="2025-05-12T09:13:44.633" v="263"/>
          <ac:spMkLst>
            <pc:docMk/>
            <pc:sldMk cId="287166834" sldId="259"/>
            <ac:spMk id="48" creationId="{0DD8D990-79DA-3647-96C7-BD255E31A831}"/>
          </ac:spMkLst>
        </pc:spChg>
        <pc:picChg chg="del">
          <ac:chgData name="Susan Stangroom" userId="S::sstangroom@carshaltongirls.org.uk::daa61d62-74b4-4341-b0ed-b3f26989c1a2" providerId="AD" clId="Web-{1E5DE605-C439-A6BB-0897-8D7E28AFF9A6}" dt="2025-05-12T09:13:40.727" v="251"/>
          <ac:picMkLst>
            <pc:docMk/>
            <pc:sldMk cId="287166834" sldId="259"/>
            <ac:picMk id="18" creationId="{CE678A68-E5DA-2A48-8E6C-B0F5370A5136}"/>
          </ac:picMkLst>
        </pc:picChg>
        <pc:picChg chg="del">
          <ac:chgData name="Susan Stangroom" userId="S::sstangroom@carshaltongirls.org.uk::daa61d62-74b4-4341-b0ed-b3f26989c1a2" providerId="AD" clId="Web-{1E5DE605-C439-A6BB-0897-8D7E28AFF9A6}" dt="2025-05-12T09:13:42.602" v="262"/>
          <ac:picMkLst>
            <pc:docMk/>
            <pc:sldMk cId="287166834" sldId="259"/>
            <ac:picMk id="19" creationId="{93086516-8C1A-2F40-8BF4-3017A23B1A8A}"/>
          </ac:picMkLst>
        </pc:picChg>
        <pc:picChg chg="del mod">
          <ac:chgData name="Susan Stangroom" userId="S::sstangroom@carshaltongirls.org.uk::daa61d62-74b4-4341-b0ed-b3f26989c1a2" providerId="AD" clId="Web-{1E5DE605-C439-A6BB-0897-8D7E28AFF9A6}" dt="2025-05-12T09:13:35.117" v="248"/>
          <ac:picMkLst>
            <pc:docMk/>
            <pc:sldMk cId="287166834" sldId="259"/>
            <ac:picMk id="22" creationId="{18FF37C8-1044-7445-99C4-9FE406F47EC2}"/>
          </ac:picMkLst>
        </pc:picChg>
        <pc:picChg chg="del">
          <ac:chgData name="Susan Stangroom" userId="S::sstangroom@carshaltongirls.org.uk::daa61d62-74b4-4341-b0ed-b3f26989c1a2" providerId="AD" clId="Web-{1E5DE605-C439-A6BB-0897-8D7E28AFF9A6}" dt="2025-05-12T09:13:42.602" v="261"/>
          <ac:picMkLst>
            <pc:docMk/>
            <pc:sldMk cId="287166834" sldId="259"/>
            <ac:picMk id="23" creationId="{6D32A796-F740-874F-BE75-E36EC4955614}"/>
          </ac:picMkLst>
        </pc:picChg>
        <pc:picChg chg="del">
          <ac:chgData name="Susan Stangroom" userId="S::sstangroom@carshaltongirls.org.uk::daa61d62-74b4-4341-b0ed-b3f26989c1a2" providerId="AD" clId="Web-{1E5DE605-C439-A6BB-0897-8D7E28AFF9A6}" dt="2025-05-12T09:13:42.602" v="260"/>
          <ac:picMkLst>
            <pc:docMk/>
            <pc:sldMk cId="287166834" sldId="259"/>
            <ac:picMk id="26" creationId="{A59FA6B9-BEEA-1948-BAD7-0447319E8D33}"/>
          </ac:picMkLst>
        </pc:picChg>
        <pc:picChg chg="del">
          <ac:chgData name="Susan Stangroom" userId="S::sstangroom@carshaltongirls.org.uk::daa61d62-74b4-4341-b0ed-b3f26989c1a2" providerId="AD" clId="Web-{1E5DE605-C439-A6BB-0897-8D7E28AFF9A6}" dt="2025-05-12T09:13:42.602" v="259"/>
          <ac:picMkLst>
            <pc:docMk/>
            <pc:sldMk cId="287166834" sldId="259"/>
            <ac:picMk id="28" creationId="{8E09DBB2-B780-5645-99E4-791BD7DEF747}"/>
          </ac:picMkLst>
        </pc:picChg>
        <pc:picChg chg="del">
          <ac:chgData name="Susan Stangroom" userId="S::sstangroom@carshaltongirls.org.uk::daa61d62-74b4-4341-b0ed-b3f26989c1a2" providerId="AD" clId="Web-{1E5DE605-C439-A6BB-0897-8D7E28AFF9A6}" dt="2025-05-12T09:13:42.602" v="258"/>
          <ac:picMkLst>
            <pc:docMk/>
            <pc:sldMk cId="287166834" sldId="259"/>
            <ac:picMk id="32" creationId="{375CD441-341C-CE4B-807C-C9FAC65E91DA}"/>
          </ac:picMkLst>
        </pc:picChg>
        <pc:picChg chg="del">
          <ac:chgData name="Susan Stangroom" userId="S::sstangroom@carshaltongirls.org.uk::daa61d62-74b4-4341-b0ed-b3f26989c1a2" providerId="AD" clId="Web-{1E5DE605-C439-A6BB-0897-8D7E28AFF9A6}" dt="2025-05-12T09:13:42.602" v="257"/>
          <ac:picMkLst>
            <pc:docMk/>
            <pc:sldMk cId="287166834" sldId="259"/>
            <ac:picMk id="36" creationId="{DF804AB3-F545-F64B-B47E-E06A1B332BBA}"/>
          </ac:picMkLst>
        </pc:picChg>
        <pc:picChg chg="del">
          <ac:chgData name="Susan Stangroom" userId="S::sstangroom@carshaltongirls.org.uk::daa61d62-74b4-4341-b0ed-b3f26989c1a2" providerId="AD" clId="Web-{1E5DE605-C439-A6BB-0897-8D7E28AFF9A6}" dt="2025-05-12T09:13:42.602" v="255"/>
          <ac:picMkLst>
            <pc:docMk/>
            <pc:sldMk cId="287166834" sldId="259"/>
            <ac:picMk id="42" creationId="{A18AC464-B6B2-1344-A50F-1011E00BBA1B}"/>
          </ac:picMkLst>
        </pc:picChg>
        <pc:picChg chg="del">
          <ac:chgData name="Susan Stangroom" userId="S::sstangroom@carshaltongirls.org.uk::daa61d62-74b4-4341-b0ed-b3f26989c1a2" providerId="AD" clId="Web-{1E5DE605-C439-A6BB-0897-8D7E28AFF9A6}" dt="2025-05-12T09:13:42.602" v="254"/>
          <ac:picMkLst>
            <pc:docMk/>
            <pc:sldMk cId="287166834" sldId="259"/>
            <ac:picMk id="45" creationId="{01BD187B-22C1-AE4A-A08F-CDA716533F0A}"/>
          </ac:picMkLst>
        </pc:picChg>
        <pc:picChg chg="del">
          <ac:chgData name="Susan Stangroom" userId="S::sstangroom@carshaltongirls.org.uk::daa61d62-74b4-4341-b0ed-b3f26989c1a2" providerId="AD" clId="Web-{1E5DE605-C439-A6BB-0897-8D7E28AFF9A6}" dt="2025-05-12T09:13:42.602" v="253"/>
          <ac:picMkLst>
            <pc:docMk/>
            <pc:sldMk cId="287166834" sldId="259"/>
            <ac:picMk id="46" creationId="{43DDB4CC-F9F2-384E-B09F-C6E959C7E029}"/>
          </ac:picMkLst>
        </pc:picChg>
        <pc:picChg chg="del">
          <ac:chgData name="Susan Stangroom" userId="S::sstangroom@carshaltongirls.org.uk::daa61d62-74b4-4341-b0ed-b3f26989c1a2" providerId="AD" clId="Web-{1E5DE605-C439-A6BB-0897-8D7E28AFF9A6}" dt="2025-05-12T09:13:42.602" v="252"/>
          <ac:picMkLst>
            <pc:docMk/>
            <pc:sldMk cId="287166834" sldId="259"/>
            <ac:picMk id="49" creationId="{5E3B29EB-A94C-A94B-BFC0-458B323D55B8}"/>
          </ac:picMkLst>
        </pc:picChg>
        <pc:cxnChg chg="del">
          <ac:chgData name="Susan Stangroom" userId="S::sstangroom@carshaltongirls.org.uk::daa61d62-74b4-4341-b0ed-b3f26989c1a2" providerId="AD" clId="Web-{1E5DE605-C439-A6BB-0897-8D7E28AFF9A6}" dt="2025-05-12T09:13:42.602" v="256"/>
          <ac:cxnSpMkLst>
            <pc:docMk/>
            <pc:sldMk cId="287166834" sldId="259"/>
            <ac:cxnSpMk id="39" creationId="{42E08A3F-C0D3-C04A-A4B6-9C53039973C7}"/>
          </ac:cxnSpMkLst>
        </pc:cxnChg>
      </pc:sldChg>
      <pc:sldChg chg="delSp modSp">
        <pc:chgData name="Susan Stangroom" userId="S::sstangroom@carshaltongirls.org.uk::daa61d62-74b4-4341-b0ed-b3f26989c1a2" providerId="AD" clId="Web-{1E5DE605-C439-A6BB-0897-8D7E28AFF9A6}" dt="2025-05-12T09:13:26.086" v="246"/>
        <pc:sldMkLst>
          <pc:docMk/>
          <pc:sldMk cId="1511719774" sldId="268"/>
        </pc:sldMkLst>
        <pc:spChg chg="mod">
          <ac:chgData name="Susan Stangroom" userId="S::sstangroom@carshaltongirls.org.uk::daa61d62-74b4-4341-b0ed-b3f26989c1a2" providerId="AD" clId="Web-{1E5DE605-C439-A6BB-0897-8D7E28AFF9A6}" dt="2025-05-12T09:11:40.692" v="175" actId="14100"/>
          <ac:spMkLst>
            <pc:docMk/>
            <pc:sldMk cId="1511719774" sldId="268"/>
            <ac:spMk id="12" creationId="{4B13123F-7EA4-B344-823E-1A4B5D18DA6B}"/>
          </ac:spMkLst>
        </pc:spChg>
        <pc:spChg chg="del">
          <ac:chgData name="Susan Stangroom" userId="S::sstangroom@carshaltongirls.org.uk::daa61d62-74b4-4341-b0ed-b3f26989c1a2" providerId="AD" clId="Web-{1E5DE605-C439-A6BB-0897-8D7E28AFF9A6}" dt="2025-05-12T09:13:26.086" v="246"/>
          <ac:spMkLst>
            <pc:docMk/>
            <pc:sldMk cId="1511719774" sldId="268"/>
            <ac:spMk id="13" creationId="{BD7AAA1A-001C-A648-BB0D-3BDCBD2203A8}"/>
          </ac:spMkLst>
        </pc:spChg>
        <pc:spChg chg="del">
          <ac:chgData name="Susan Stangroom" userId="S::sstangroom@carshaltongirls.org.uk::daa61d62-74b4-4341-b0ed-b3f26989c1a2" providerId="AD" clId="Web-{1E5DE605-C439-A6BB-0897-8D7E28AFF9A6}" dt="2025-05-12T09:13:26.086" v="245"/>
          <ac:spMkLst>
            <pc:docMk/>
            <pc:sldMk cId="1511719774" sldId="268"/>
            <ac:spMk id="14" creationId="{A030E2AD-3409-A440-B2C3-A454ACCC3298}"/>
          </ac:spMkLst>
        </pc:spChg>
        <pc:spChg chg="del">
          <ac:chgData name="Susan Stangroom" userId="S::sstangroom@carshaltongirls.org.uk::daa61d62-74b4-4341-b0ed-b3f26989c1a2" providerId="AD" clId="Web-{1E5DE605-C439-A6BB-0897-8D7E28AFF9A6}" dt="2025-05-12T09:13:26.086" v="242"/>
          <ac:spMkLst>
            <pc:docMk/>
            <pc:sldMk cId="1511719774" sldId="268"/>
            <ac:spMk id="20" creationId="{8C778FEE-79D1-E64E-A665-DF945F12B65A}"/>
          </ac:spMkLst>
        </pc:spChg>
        <pc:spChg chg="del">
          <ac:chgData name="Susan Stangroom" userId="S::sstangroom@carshaltongirls.org.uk::daa61d62-74b4-4341-b0ed-b3f26989c1a2" providerId="AD" clId="Web-{1E5DE605-C439-A6BB-0897-8D7E28AFF9A6}" dt="2025-05-12T09:13:26.086" v="241"/>
          <ac:spMkLst>
            <pc:docMk/>
            <pc:sldMk cId="1511719774" sldId="268"/>
            <ac:spMk id="21" creationId="{295E905D-CC35-9A48-A807-93B93D5A0FFC}"/>
          </ac:spMkLst>
        </pc:spChg>
        <pc:spChg chg="del">
          <ac:chgData name="Susan Stangroom" userId="S::sstangroom@carshaltongirls.org.uk::daa61d62-74b4-4341-b0ed-b3f26989c1a2" providerId="AD" clId="Web-{1E5DE605-C439-A6BB-0897-8D7E28AFF9A6}" dt="2025-05-12T09:13:26.086" v="237"/>
          <ac:spMkLst>
            <pc:docMk/>
            <pc:sldMk cId="1511719774" sldId="268"/>
            <ac:spMk id="27" creationId="{0E95E54D-C04E-2640-A094-B4BEC6BB5234}"/>
          </ac:spMkLst>
        </pc:spChg>
        <pc:spChg chg="del">
          <ac:chgData name="Susan Stangroom" userId="S::sstangroom@carshaltongirls.org.uk::daa61d62-74b4-4341-b0ed-b3f26989c1a2" providerId="AD" clId="Web-{1E5DE605-C439-A6BB-0897-8D7E28AFF9A6}" dt="2025-05-12T09:13:26.086" v="235"/>
          <ac:spMkLst>
            <pc:docMk/>
            <pc:sldMk cId="1511719774" sldId="268"/>
            <ac:spMk id="29" creationId="{67B1EAA5-0D6B-5F4C-813F-F59CF83339C4}"/>
          </ac:spMkLst>
        </pc:spChg>
        <pc:spChg chg="del">
          <ac:chgData name="Susan Stangroom" userId="S::sstangroom@carshaltongirls.org.uk::daa61d62-74b4-4341-b0ed-b3f26989c1a2" providerId="AD" clId="Web-{1E5DE605-C439-A6BB-0897-8D7E28AFF9A6}" dt="2025-05-12T09:13:26.086" v="234"/>
          <ac:spMkLst>
            <pc:docMk/>
            <pc:sldMk cId="1511719774" sldId="268"/>
            <ac:spMk id="31" creationId="{D61D2244-1953-DB47-A7C1-DBDAFE5C2849}"/>
          </ac:spMkLst>
        </pc:spChg>
        <pc:spChg chg="del">
          <ac:chgData name="Susan Stangroom" userId="S::sstangroom@carshaltongirls.org.uk::daa61d62-74b4-4341-b0ed-b3f26989c1a2" providerId="AD" clId="Web-{1E5DE605-C439-A6BB-0897-8D7E28AFF9A6}" dt="2025-05-12T09:13:26.086" v="232"/>
          <ac:spMkLst>
            <pc:docMk/>
            <pc:sldMk cId="1511719774" sldId="268"/>
            <ac:spMk id="33" creationId="{14C17FCF-FBB5-D946-B1FE-1E7F20E63710}"/>
          </ac:spMkLst>
        </pc:spChg>
        <pc:spChg chg="del">
          <ac:chgData name="Susan Stangroom" userId="S::sstangroom@carshaltongirls.org.uk::daa61d62-74b4-4341-b0ed-b3f26989c1a2" providerId="AD" clId="Web-{1E5DE605-C439-A6BB-0897-8D7E28AFF9A6}" dt="2025-05-12T09:13:26.086" v="231"/>
          <ac:spMkLst>
            <pc:docMk/>
            <pc:sldMk cId="1511719774" sldId="268"/>
            <ac:spMk id="34" creationId="{8B72DDF7-D358-4A42-AB7F-95D241387553}"/>
          </ac:spMkLst>
        </pc:spChg>
        <pc:spChg chg="del">
          <ac:chgData name="Susan Stangroom" userId="S::sstangroom@carshaltongirls.org.uk::daa61d62-74b4-4341-b0ed-b3f26989c1a2" providerId="AD" clId="Web-{1E5DE605-C439-A6BB-0897-8D7E28AFF9A6}" dt="2025-05-12T09:13:26.086" v="230"/>
          <ac:spMkLst>
            <pc:docMk/>
            <pc:sldMk cId="1511719774" sldId="268"/>
            <ac:spMk id="35" creationId="{8EA0F9C3-52CB-A241-9A7A-C2269A861A7A}"/>
          </ac:spMkLst>
        </pc:spChg>
        <pc:spChg chg="del">
          <ac:chgData name="Susan Stangroom" userId="S::sstangroom@carshaltongirls.org.uk::daa61d62-74b4-4341-b0ed-b3f26989c1a2" providerId="AD" clId="Web-{1E5DE605-C439-A6BB-0897-8D7E28AFF9A6}" dt="2025-05-12T09:13:26.086" v="228"/>
          <ac:spMkLst>
            <pc:docMk/>
            <pc:sldMk cId="1511719774" sldId="268"/>
            <ac:spMk id="37" creationId="{E35D29D5-166F-5540-8FB3-37C59E604F11}"/>
          </ac:spMkLst>
        </pc:spChg>
        <pc:spChg chg="del">
          <ac:chgData name="Susan Stangroom" userId="S::sstangroom@carshaltongirls.org.uk::daa61d62-74b4-4341-b0ed-b3f26989c1a2" providerId="AD" clId="Web-{1E5DE605-C439-A6BB-0897-8D7E28AFF9A6}" dt="2025-05-12T09:13:26.086" v="225"/>
          <ac:spMkLst>
            <pc:docMk/>
            <pc:sldMk cId="1511719774" sldId="268"/>
            <ac:spMk id="43" creationId="{D62F012D-78E3-0F44-835A-E0D2302CE5A3}"/>
          </ac:spMkLst>
        </pc:spChg>
        <pc:spChg chg="del">
          <ac:chgData name="Susan Stangroom" userId="S::sstangroom@carshaltongirls.org.uk::daa61d62-74b4-4341-b0ed-b3f26989c1a2" providerId="AD" clId="Web-{1E5DE605-C439-A6BB-0897-8D7E28AFF9A6}" dt="2025-05-12T09:13:26.086" v="222"/>
          <ac:spMkLst>
            <pc:docMk/>
            <pc:sldMk cId="1511719774" sldId="268"/>
            <ac:spMk id="47" creationId="{2FC02EBE-33B9-3B48-9293-17F08D74C405}"/>
          </ac:spMkLst>
        </pc:spChg>
        <pc:spChg chg="del">
          <ac:chgData name="Susan Stangroom" userId="S::sstangroom@carshaltongirls.org.uk::daa61d62-74b4-4341-b0ed-b3f26989c1a2" providerId="AD" clId="Web-{1E5DE605-C439-A6BB-0897-8D7E28AFF9A6}" dt="2025-05-12T09:13:26.086" v="221"/>
          <ac:spMkLst>
            <pc:docMk/>
            <pc:sldMk cId="1511719774" sldId="268"/>
            <ac:spMk id="48" creationId="{0DD8D990-79DA-3647-96C7-BD255E31A831}"/>
          </ac:spMkLst>
        </pc:spChg>
        <pc:picChg chg="del">
          <ac:chgData name="Susan Stangroom" userId="S::sstangroom@carshaltongirls.org.uk::daa61d62-74b4-4341-b0ed-b3f26989c1a2" providerId="AD" clId="Web-{1E5DE605-C439-A6BB-0897-8D7E28AFF9A6}" dt="2025-05-12T09:13:26.086" v="244"/>
          <ac:picMkLst>
            <pc:docMk/>
            <pc:sldMk cId="1511719774" sldId="268"/>
            <ac:picMk id="18" creationId="{CE678A68-E5DA-2A48-8E6C-B0F5370A5136}"/>
          </ac:picMkLst>
        </pc:picChg>
        <pc:picChg chg="del">
          <ac:chgData name="Susan Stangroom" userId="S::sstangroom@carshaltongirls.org.uk::daa61d62-74b4-4341-b0ed-b3f26989c1a2" providerId="AD" clId="Web-{1E5DE605-C439-A6BB-0897-8D7E28AFF9A6}" dt="2025-05-12T09:13:26.086" v="243"/>
          <ac:picMkLst>
            <pc:docMk/>
            <pc:sldMk cId="1511719774" sldId="268"/>
            <ac:picMk id="19" creationId="{93086516-8C1A-2F40-8BF4-3017A23B1A8A}"/>
          </ac:picMkLst>
        </pc:picChg>
        <pc:picChg chg="del">
          <ac:chgData name="Susan Stangroom" userId="S::sstangroom@carshaltongirls.org.uk::daa61d62-74b4-4341-b0ed-b3f26989c1a2" providerId="AD" clId="Web-{1E5DE605-C439-A6BB-0897-8D7E28AFF9A6}" dt="2025-05-12T09:13:26.086" v="240"/>
          <ac:picMkLst>
            <pc:docMk/>
            <pc:sldMk cId="1511719774" sldId="268"/>
            <ac:picMk id="22" creationId="{18FF37C8-1044-7445-99C4-9FE406F47EC2}"/>
          </ac:picMkLst>
        </pc:picChg>
        <pc:picChg chg="del">
          <ac:chgData name="Susan Stangroom" userId="S::sstangroom@carshaltongirls.org.uk::daa61d62-74b4-4341-b0ed-b3f26989c1a2" providerId="AD" clId="Web-{1E5DE605-C439-A6BB-0897-8D7E28AFF9A6}" dt="2025-05-12T09:13:26.086" v="239"/>
          <ac:picMkLst>
            <pc:docMk/>
            <pc:sldMk cId="1511719774" sldId="268"/>
            <ac:picMk id="23" creationId="{6D32A796-F740-874F-BE75-E36EC4955614}"/>
          </ac:picMkLst>
        </pc:picChg>
        <pc:picChg chg="del">
          <ac:chgData name="Susan Stangroom" userId="S::sstangroom@carshaltongirls.org.uk::daa61d62-74b4-4341-b0ed-b3f26989c1a2" providerId="AD" clId="Web-{1E5DE605-C439-A6BB-0897-8D7E28AFF9A6}" dt="2025-05-12T09:13:26.086" v="238"/>
          <ac:picMkLst>
            <pc:docMk/>
            <pc:sldMk cId="1511719774" sldId="268"/>
            <ac:picMk id="26" creationId="{A59FA6B9-BEEA-1948-BAD7-0447319E8D33}"/>
          </ac:picMkLst>
        </pc:picChg>
        <pc:picChg chg="del">
          <ac:chgData name="Susan Stangroom" userId="S::sstangroom@carshaltongirls.org.uk::daa61d62-74b4-4341-b0ed-b3f26989c1a2" providerId="AD" clId="Web-{1E5DE605-C439-A6BB-0897-8D7E28AFF9A6}" dt="2025-05-12T09:13:26.086" v="236"/>
          <ac:picMkLst>
            <pc:docMk/>
            <pc:sldMk cId="1511719774" sldId="268"/>
            <ac:picMk id="28" creationId="{8E09DBB2-B780-5645-99E4-791BD7DEF747}"/>
          </ac:picMkLst>
        </pc:picChg>
        <pc:picChg chg="del">
          <ac:chgData name="Susan Stangroom" userId="S::sstangroom@carshaltongirls.org.uk::daa61d62-74b4-4341-b0ed-b3f26989c1a2" providerId="AD" clId="Web-{1E5DE605-C439-A6BB-0897-8D7E28AFF9A6}" dt="2025-05-12T09:13:26.086" v="233"/>
          <ac:picMkLst>
            <pc:docMk/>
            <pc:sldMk cId="1511719774" sldId="268"/>
            <ac:picMk id="32" creationId="{375CD441-341C-CE4B-807C-C9FAC65E91DA}"/>
          </ac:picMkLst>
        </pc:picChg>
        <pc:picChg chg="del">
          <ac:chgData name="Susan Stangroom" userId="S::sstangroom@carshaltongirls.org.uk::daa61d62-74b4-4341-b0ed-b3f26989c1a2" providerId="AD" clId="Web-{1E5DE605-C439-A6BB-0897-8D7E28AFF9A6}" dt="2025-05-12T09:13:26.086" v="229"/>
          <ac:picMkLst>
            <pc:docMk/>
            <pc:sldMk cId="1511719774" sldId="268"/>
            <ac:picMk id="36" creationId="{DF804AB3-F545-F64B-B47E-E06A1B332BBA}"/>
          </ac:picMkLst>
        </pc:picChg>
        <pc:picChg chg="del">
          <ac:chgData name="Susan Stangroom" userId="S::sstangroom@carshaltongirls.org.uk::daa61d62-74b4-4341-b0ed-b3f26989c1a2" providerId="AD" clId="Web-{1E5DE605-C439-A6BB-0897-8D7E28AFF9A6}" dt="2025-05-12T09:13:26.086" v="226"/>
          <ac:picMkLst>
            <pc:docMk/>
            <pc:sldMk cId="1511719774" sldId="268"/>
            <ac:picMk id="42" creationId="{A18AC464-B6B2-1344-A50F-1011E00BBA1B}"/>
          </ac:picMkLst>
        </pc:picChg>
        <pc:picChg chg="del">
          <ac:chgData name="Susan Stangroom" userId="S::sstangroom@carshaltongirls.org.uk::daa61d62-74b4-4341-b0ed-b3f26989c1a2" providerId="AD" clId="Web-{1E5DE605-C439-A6BB-0897-8D7E28AFF9A6}" dt="2025-05-12T09:13:26.086" v="224"/>
          <ac:picMkLst>
            <pc:docMk/>
            <pc:sldMk cId="1511719774" sldId="268"/>
            <ac:picMk id="45" creationId="{01BD187B-22C1-AE4A-A08F-CDA716533F0A}"/>
          </ac:picMkLst>
        </pc:picChg>
        <pc:picChg chg="del">
          <ac:chgData name="Susan Stangroom" userId="S::sstangroom@carshaltongirls.org.uk::daa61d62-74b4-4341-b0ed-b3f26989c1a2" providerId="AD" clId="Web-{1E5DE605-C439-A6BB-0897-8D7E28AFF9A6}" dt="2025-05-12T09:13:26.086" v="223"/>
          <ac:picMkLst>
            <pc:docMk/>
            <pc:sldMk cId="1511719774" sldId="268"/>
            <ac:picMk id="46" creationId="{43DDB4CC-F9F2-384E-B09F-C6E959C7E029}"/>
          </ac:picMkLst>
        </pc:picChg>
        <pc:picChg chg="del">
          <ac:chgData name="Susan Stangroom" userId="S::sstangroom@carshaltongirls.org.uk::daa61d62-74b4-4341-b0ed-b3f26989c1a2" providerId="AD" clId="Web-{1E5DE605-C439-A6BB-0897-8D7E28AFF9A6}" dt="2025-05-12T09:13:26.086" v="220"/>
          <ac:picMkLst>
            <pc:docMk/>
            <pc:sldMk cId="1511719774" sldId="268"/>
            <ac:picMk id="49" creationId="{5E3B29EB-A94C-A94B-BFC0-458B323D55B8}"/>
          </ac:picMkLst>
        </pc:picChg>
        <pc:cxnChg chg="del">
          <ac:chgData name="Susan Stangroom" userId="S::sstangroom@carshaltongirls.org.uk::daa61d62-74b4-4341-b0ed-b3f26989c1a2" providerId="AD" clId="Web-{1E5DE605-C439-A6BB-0897-8D7E28AFF9A6}" dt="2025-05-12T09:13:26.086" v="227"/>
          <ac:cxnSpMkLst>
            <pc:docMk/>
            <pc:sldMk cId="1511719774" sldId="268"/>
            <ac:cxnSpMk id="39" creationId="{42E08A3F-C0D3-C04A-A4B6-9C53039973C7}"/>
          </ac:cxnSpMkLst>
        </pc:cxnChg>
      </pc:sldChg>
      <pc:sldChg chg="ord">
        <pc:chgData name="Susan Stangroom" userId="S::sstangroom@carshaltongirls.org.uk::daa61d62-74b4-4341-b0ed-b3f26989c1a2" providerId="AD" clId="Web-{1E5DE605-C439-A6BB-0897-8D7E28AFF9A6}" dt="2025-05-12T09:22:27.742" v="508"/>
        <pc:sldMkLst>
          <pc:docMk/>
          <pc:sldMk cId="2339433890" sldId="269"/>
        </pc:sldMkLst>
      </pc:sldChg>
      <pc:sldChg chg="delSp modSp">
        <pc:chgData name="Susan Stangroom" userId="S::sstangroom@carshaltongirls.org.uk::daa61d62-74b4-4341-b0ed-b3f26989c1a2" providerId="AD" clId="Web-{1E5DE605-C439-A6BB-0897-8D7E28AFF9A6}" dt="2025-05-12T09:24:51.934" v="547" actId="20577"/>
        <pc:sldMkLst>
          <pc:docMk/>
          <pc:sldMk cId="2369361126" sldId="275"/>
        </pc:sldMkLst>
        <pc:spChg chg="mod">
          <ac:chgData name="Susan Stangroom" userId="S::sstangroom@carshaltongirls.org.uk::daa61d62-74b4-4341-b0ed-b3f26989c1a2" providerId="AD" clId="Web-{1E5DE605-C439-A6BB-0897-8D7E28AFF9A6}" dt="2025-05-12T09:24:51.934" v="547" actId="20577"/>
          <ac:spMkLst>
            <pc:docMk/>
            <pc:sldMk cId="2369361126" sldId="275"/>
            <ac:spMk id="12" creationId="{4B13123F-7EA4-B344-823E-1A4B5D18DA6B}"/>
          </ac:spMkLst>
        </pc:spChg>
        <pc:spChg chg="mod">
          <ac:chgData name="Susan Stangroom" userId="S::sstangroom@carshaltongirls.org.uk::daa61d62-74b4-4341-b0ed-b3f26989c1a2" providerId="AD" clId="Web-{1E5DE605-C439-A6BB-0897-8D7E28AFF9A6}" dt="2025-05-12T09:14:06.071" v="310" actId="20577"/>
          <ac:spMkLst>
            <pc:docMk/>
            <pc:sldMk cId="2369361126" sldId="275"/>
            <ac:spMk id="13" creationId="{BD7AAA1A-001C-A648-BB0D-3BDCBD2203A8}"/>
          </ac:spMkLst>
        </pc:spChg>
        <pc:spChg chg="mod">
          <ac:chgData name="Susan Stangroom" userId="S::sstangroom@carshaltongirls.org.uk::daa61d62-74b4-4341-b0ed-b3f26989c1a2" providerId="AD" clId="Web-{1E5DE605-C439-A6BB-0897-8D7E28AFF9A6}" dt="2025-05-12T09:14:01.649" v="307" actId="20577"/>
          <ac:spMkLst>
            <pc:docMk/>
            <pc:sldMk cId="2369361126" sldId="275"/>
            <ac:spMk id="14" creationId="{A030E2AD-3409-A440-B2C3-A454ACCC3298}"/>
          </ac:spMkLst>
        </pc:spChg>
        <pc:spChg chg="del">
          <ac:chgData name="Susan Stangroom" userId="S::sstangroom@carshaltongirls.org.uk::daa61d62-74b4-4341-b0ed-b3f26989c1a2" providerId="AD" clId="Web-{1E5DE605-C439-A6BB-0897-8D7E28AFF9A6}" dt="2025-05-12T09:14:08.071" v="332"/>
          <ac:spMkLst>
            <pc:docMk/>
            <pc:sldMk cId="2369361126" sldId="275"/>
            <ac:spMk id="20" creationId="{8C778FEE-79D1-E64E-A665-DF945F12B65A}"/>
          </ac:spMkLst>
        </pc:spChg>
        <pc:spChg chg="del">
          <ac:chgData name="Susan Stangroom" userId="S::sstangroom@carshaltongirls.org.uk::daa61d62-74b4-4341-b0ed-b3f26989c1a2" providerId="AD" clId="Web-{1E5DE605-C439-A6BB-0897-8D7E28AFF9A6}" dt="2025-05-12T09:14:08.071" v="331"/>
          <ac:spMkLst>
            <pc:docMk/>
            <pc:sldMk cId="2369361126" sldId="275"/>
            <ac:spMk id="21" creationId="{295E905D-CC35-9A48-A807-93B93D5A0FFC}"/>
          </ac:spMkLst>
        </pc:spChg>
        <pc:spChg chg="del">
          <ac:chgData name="Susan Stangroom" userId="S::sstangroom@carshaltongirls.org.uk::daa61d62-74b4-4341-b0ed-b3f26989c1a2" providerId="AD" clId="Web-{1E5DE605-C439-A6BB-0897-8D7E28AFF9A6}" dt="2025-05-12T09:14:08.071" v="328"/>
          <ac:spMkLst>
            <pc:docMk/>
            <pc:sldMk cId="2369361126" sldId="275"/>
            <ac:spMk id="27" creationId="{0E95E54D-C04E-2640-A094-B4BEC6BB5234}"/>
          </ac:spMkLst>
        </pc:spChg>
        <pc:spChg chg="del">
          <ac:chgData name="Susan Stangroom" userId="S::sstangroom@carshaltongirls.org.uk::daa61d62-74b4-4341-b0ed-b3f26989c1a2" providerId="AD" clId="Web-{1E5DE605-C439-A6BB-0897-8D7E28AFF9A6}" dt="2025-05-12T09:14:08.071" v="326"/>
          <ac:spMkLst>
            <pc:docMk/>
            <pc:sldMk cId="2369361126" sldId="275"/>
            <ac:spMk id="29" creationId="{67B1EAA5-0D6B-5F4C-813F-F59CF83339C4}"/>
          </ac:spMkLst>
        </pc:spChg>
        <pc:spChg chg="del">
          <ac:chgData name="Susan Stangroom" userId="S::sstangroom@carshaltongirls.org.uk::daa61d62-74b4-4341-b0ed-b3f26989c1a2" providerId="AD" clId="Web-{1E5DE605-C439-A6BB-0897-8D7E28AFF9A6}" dt="2025-05-12T09:14:08.071" v="325"/>
          <ac:spMkLst>
            <pc:docMk/>
            <pc:sldMk cId="2369361126" sldId="275"/>
            <ac:spMk id="31" creationId="{D61D2244-1953-DB47-A7C1-DBDAFE5C2849}"/>
          </ac:spMkLst>
        </pc:spChg>
        <pc:spChg chg="del">
          <ac:chgData name="Susan Stangroom" userId="S::sstangroom@carshaltongirls.org.uk::daa61d62-74b4-4341-b0ed-b3f26989c1a2" providerId="AD" clId="Web-{1E5DE605-C439-A6BB-0897-8D7E28AFF9A6}" dt="2025-05-12T09:14:08.071" v="323"/>
          <ac:spMkLst>
            <pc:docMk/>
            <pc:sldMk cId="2369361126" sldId="275"/>
            <ac:spMk id="33" creationId="{14C17FCF-FBB5-D946-B1FE-1E7F20E63710}"/>
          </ac:spMkLst>
        </pc:spChg>
        <pc:spChg chg="del">
          <ac:chgData name="Susan Stangroom" userId="S::sstangroom@carshaltongirls.org.uk::daa61d62-74b4-4341-b0ed-b3f26989c1a2" providerId="AD" clId="Web-{1E5DE605-C439-A6BB-0897-8D7E28AFF9A6}" dt="2025-05-12T09:14:08.071" v="322"/>
          <ac:spMkLst>
            <pc:docMk/>
            <pc:sldMk cId="2369361126" sldId="275"/>
            <ac:spMk id="34" creationId="{8B72DDF7-D358-4A42-AB7F-95D241387553}"/>
          </ac:spMkLst>
        </pc:spChg>
        <pc:spChg chg="del">
          <ac:chgData name="Susan Stangroom" userId="S::sstangroom@carshaltongirls.org.uk::daa61d62-74b4-4341-b0ed-b3f26989c1a2" providerId="AD" clId="Web-{1E5DE605-C439-A6BB-0897-8D7E28AFF9A6}" dt="2025-05-12T09:14:08.071" v="321"/>
          <ac:spMkLst>
            <pc:docMk/>
            <pc:sldMk cId="2369361126" sldId="275"/>
            <ac:spMk id="35" creationId="{8EA0F9C3-52CB-A241-9A7A-C2269A861A7A}"/>
          </ac:spMkLst>
        </pc:spChg>
        <pc:spChg chg="del">
          <ac:chgData name="Susan Stangroom" userId="S::sstangroom@carshaltongirls.org.uk::daa61d62-74b4-4341-b0ed-b3f26989c1a2" providerId="AD" clId="Web-{1E5DE605-C439-A6BB-0897-8D7E28AFF9A6}" dt="2025-05-12T09:14:08.071" v="319"/>
          <ac:spMkLst>
            <pc:docMk/>
            <pc:sldMk cId="2369361126" sldId="275"/>
            <ac:spMk id="37" creationId="{E35D29D5-166F-5540-8FB3-37C59E604F11}"/>
          </ac:spMkLst>
        </pc:spChg>
        <pc:spChg chg="del">
          <ac:chgData name="Susan Stangroom" userId="S::sstangroom@carshaltongirls.org.uk::daa61d62-74b4-4341-b0ed-b3f26989c1a2" providerId="AD" clId="Web-{1E5DE605-C439-A6BB-0897-8D7E28AFF9A6}" dt="2025-05-12T09:14:08.071" v="316"/>
          <ac:spMkLst>
            <pc:docMk/>
            <pc:sldMk cId="2369361126" sldId="275"/>
            <ac:spMk id="43" creationId="{D62F012D-78E3-0F44-835A-E0D2302CE5A3}"/>
          </ac:spMkLst>
        </pc:spChg>
        <pc:spChg chg="del">
          <ac:chgData name="Susan Stangroom" userId="S::sstangroom@carshaltongirls.org.uk::daa61d62-74b4-4341-b0ed-b3f26989c1a2" providerId="AD" clId="Web-{1E5DE605-C439-A6BB-0897-8D7E28AFF9A6}" dt="2025-05-12T09:14:08.071" v="313"/>
          <ac:spMkLst>
            <pc:docMk/>
            <pc:sldMk cId="2369361126" sldId="275"/>
            <ac:spMk id="47" creationId="{2FC02EBE-33B9-3B48-9293-17F08D74C405}"/>
          </ac:spMkLst>
        </pc:spChg>
        <pc:spChg chg="del">
          <ac:chgData name="Susan Stangroom" userId="S::sstangroom@carshaltongirls.org.uk::daa61d62-74b4-4341-b0ed-b3f26989c1a2" providerId="AD" clId="Web-{1E5DE605-C439-A6BB-0897-8D7E28AFF9A6}" dt="2025-05-12T09:14:08.071" v="312"/>
          <ac:spMkLst>
            <pc:docMk/>
            <pc:sldMk cId="2369361126" sldId="275"/>
            <ac:spMk id="48" creationId="{0DD8D990-79DA-3647-96C7-BD255E31A831}"/>
          </ac:spMkLst>
        </pc:spChg>
        <pc:picChg chg="del">
          <ac:chgData name="Susan Stangroom" userId="S::sstangroom@carshaltongirls.org.uk::daa61d62-74b4-4341-b0ed-b3f26989c1a2" providerId="AD" clId="Web-{1E5DE605-C439-A6BB-0897-8D7E28AFF9A6}" dt="2025-05-12T09:14:08.087" v="334"/>
          <ac:picMkLst>
            <pc:docMk/>
            <pc:sldMk cId="2369361126" sldId="275"/>
            <ac:picMk id="18" creationId="{CE678A68-E5DA-2A48-8E6C-B0F5370A5136}"/>
          </ac:picMkLst>
        </pc:picChg>
        <pc:picChg chg="del">
          <ac:chgData name="Susan Stangroom" userId="S::sstangroom@carshaltongirls.org.uk::daa61d62-74b4-4341-b0ed-b3f26989c1a2" providerId="AD" clId="Web-{1E5DE605-C439-A6BB-0897-8D7E28AFF9A6}" dt="2025-05-12T09:14:08.087" v="333"/>
          <ac:picMkLst>
            <pc:docMk/>
            <pc:sldMk cId="2369361126" sldId="275"/>
            <ac:picMk id="19" creationId="{93086516-8C1A-2F40-8BF4-3017A23B1A8A}"/>
          </ac:picMkLst>
        </pc:picChg>
        <pc:picChg chg="del mod">
          <ac:chgData name="Susan Stangroom" userId="S::sstangroom@carshaltongirls.org.uk::daa61d62-74b4-4341-b0ed-b3f26989c1a2" providerId="AD" clId="Web-{1E5DE605-C439-A6BB-0897-8D7E28AFF9A6}" dt="2025-05-12T09:14:03.415" v="309"/>
          <ac:picMkLst>
            <pc:docMk/>
            <pc:sldMk cId="2369361126" sldId="275"/>
            <ac:picMk id="22" creationId="{18FF37C8-1044-7445-99C4-9FE406F47EC2}"/>
          </ac:picMkLst>
        </pc:picChg>
        <pc:picChg chg="del">
          <ac:chgData name="Susan Stangroom" userId="S::sstangroom@carshaltongirls.org.uk::daa61d62-74b4-4341-b0ed-b3f26989c1a2" providerId="AD" clId="Web-{1E5DE605-C439-A6BB-0897-8D7E28AFF9A6}" dt="2025-05-12T09:14:08.071" v="330"/>
          <ac:picMkLst>
            <pc:docMk/>
            <pc:sldMk cId="2369361126" sldId="275"/>
            <ac:picMk id="23" creationId="{6D32A796-F740-874F-BE75-E36EC4955614}"/>
          </ac:picMkLst>
        </pc:picChg>
        <pc:picChg chg="del">
          <ac:chgData name="Susan Stangroom" userId="S::sstangroom@carshaltongirls.org.uk::daa61d62-74b4-4341-b0ed-b3f26989c1a2" providerId="AD" clId="Web-{1E5DE605-C439-A6BB-0897-8D7E28AFF9A6}" dt="2025-05-12T09:14:08.071" v="329"/>
          <ac:picMkLst>
            <pc:docMk/>
            <pc:sldMk cId="2369361126" sldId="275"/>
            <ac:picMk id="26" creationId="{A59FA6B9-BEEA-1948-BAD7-0447319E8D33}"/>
          </ac:picMkLst>
        </pc:picChg>
        <pc:picChg chg="del">
          <ac:chgData name="Susan Stangroom" userId="S::sstangroom@carshaltongirls.org.uk::daa61d62-74b4-4341-b0ed-b3f26989c1a2" providerId="AD" clId="Web-{1E5DE605-C439-A6BB-0897-8D7E28AFF9A6}" dt="2025-05-12T09:14:08.071" v="327"/>
          <ac:picMkLst>
            <pc:docMk/>
            <pc:sldMk cId="2369361126" sldId="275"/>
            <ac:picMk id="28" creationId="{8E09DBB2-B780-5645-99E4-791BD7DEF747}"/>
          </ac:picMkLst>
        </pc:picChg>
        <pc:picChg chg="del">
          <ac:chgData name="Susan Stangroom" userId="S::sstangroom@carshaltongirls.org.uk::daa61d62-74b4-4341-b0ed-b3f26989c1a2" providerId="AD" clId="Web-{1E5DE605-C439-A6BB-0897-8D7E28AFF9A6}" dt="2025-05-12T09:14:08.071" v="324"/>
          <ac:picMkLst>
            <pc:docMk/>
            <pc:sldMk cId="2369361126" sldId="275"/>
            <ac:picMk id="32" creationId="{375CD441-341C-CE4B-807C-C9FAC65E91DA}"/>
          </ac:picMkLst>
        </pc:picChg>
        <pc:picChg chg="del">
          <ac:chgData name="Susan Stangroom" userId="S::sstangroom@carshaltongirls.org.uk::daa61d62-74b4-4341-b0ed-b3f26989c1a2" providerId="AD" clId="Web-{1E5DE605-C439-A6BB-0897-8D7E28AFF9A6}" dt="2025-05-12T09:14:08.071" v="320"/>
          <ac:picMkLst>
            <pc:docMk/>
            <pc:sldMk cId="2369361126" sldId="275"/>
            <ac:picMk id="36" creationId="{DF804AB3-F545-F64B-B47E-E06A1B332BBA}"/>
          </ac:picMkLst>
        </pc:picChg>
        <pc:picChg chg="del">
          <ac:chgData name="Susan Stangroom" userId="S::sstangroom@carshaltongirls.org.uk::daa61d62-74b4-4341-b0ed-b3f26989c1a2" providerId="AD" clId="Web-{1E5DE605-C439-A6BB-0897-8D7E28AFF9A6}" dt="2025-05-12T09:14:08.071" v="317"/>
          <ac:picMkLst>
            <pc:docMk/>
            <pc:sldMk cId="2369361126" sldId="275"/>
            <ac:picMk id="42" creationId="{A18AC464-B6B2-1344-A50F-1011E00BBA1B}"/>
          </ac:picMkLst>
        </pc:picChg>
        <pc:picChg chg="del">
          <ac:chgData name="Susan Stangroom" userId="S::sstangroom@carshaltongirls.org.uk::daa61d62-74b4-4341-b0ed-b3f26989c1a2" providerId="AD" clId="Web-{1E5DE605-C439-A6BB-0897-8D7E28AFF9A6}" dt="2025-05-12T09:14:08.071" v="315"/>
          <ac:picMkLst>
            <pc:docMk/>
            <pc:sldMk cId="2369361126" sldId="275"/>
            <ac:picMk id="45" creationId="{01BD187B-22C1-AE4A-A08F-CDA716533F0A}"/>
          </ac:picMkLst>
        </pc:picChg>
        <pc:picChg chg="del">
          <ac:chgData name="Susan Stangroom" userId="S::sstangroom@carshaltongirls.org.uk::daa61d62-74b4-4341-b0ed-b3f26989c1a2" providerId="AD" clId="Web-{1E5DE605-C439-A6BB-0897-8D7E28AFF9A6}" dt="2025-05-12T09:14:08.071" v="314"/>
          <ac:picMkLst>
            <pc:docMk/>
            <pc:sldMk cId="2369361126" sldId="275"/>
            <ac:picMk id="46" creationId="{43DDB4CC-F9F2-384E-B09F-C6E959C7E029}"/>
          </ac:picMkLst>
        </pc:picChg>
        <pc:picChg chg="del">
          <ac:chgData name="Susan Stangroom" userId="S::sstangroom@carshaltongirls.org.uk::daa61d62-74b4-4341-b0ed-b3f26989c1a2" providerId="AD" clId="Web-{1E5DE605-C439-A6BB-0897-8D7E28AFF9A6}" dt="2025-05-12T09:14:08.071" v="311"/>
          <ac:picMkLst>
            <pc:docMk/>
            <pc:sldMk cId="2369361126" sldId="275"/>
            <ac:picMk id="49" creationId="{5E3B29EB-A94C-A94B-BFC0-458B323D55B8}"/>
          </ac:picMkLst>
        </pc:picChg>
        <pc:cxnChg chg="del">
          <ac:chgData name="Susan Stangroom" userId="S::sstangroom@carshaltongirls.org.uk::daa61d62-74b4-4341-b0ed-b3f26989c1a2" providerId="AD" clId="Web-{1E5DE605-C439-A6BB-0897-8D7E28AFF9A6}" dt="2025-05-12T09:14:08.071" v="318"/>
          <ac:cxnSpMkLst>
            <pc:docMk/>
            <pc:sldMk cId="2369361126" sldId="275"/>
            <ac:cxnSpMk id="39" creationId="{42E08A3F-C0D3-C04A-A4B6-9C53039973C7}"/>
          </ac:cxnSpMkLst>
        </pc:cxnChg>
      </pc:sldChg>
      <pc:sldChg chg="delSp modSp">
        <pc:chgData name="Susan Stangroom" userId="S::sstangroom@carshaltongirls.org.uk::daa61d62-74b4-4341-b0ed-b3f26989c1a2" providerId="AD" clId="Web-{1E5DE605-C439-A6BB-0897-8D7E28AFF9A6}" dt="2025-05-12T09:13:50.227" v="302"/>
        <pc:sldMkLst>
          <pc:docMk/>
          <pc:sldMk cId="176089932" sldId="276"/>
        </pc:sldMkLst>
        <pc:spChg chg="mod">
          <ac:chgData name="Susan Stangroom" userId="S::sstangroom@carshaltongirls.org.uk::daa61d62-74b4-4341-b0ed-b3f26989c1a2" providerId="AD" clId="Web-{1E5DE605-C439-A6BB-0897-8D7E28AFF9A6}" dt="2025-05-12T09:10:43.784" v="127" actId="14100"/>
          <ac:spMkLst>
            <pc:docMk/>
            <pc:sldMk cId="176089932" sldId="276"/>
            <ac:spMk id="14" creationId="{AEC6C8FD-1245-C347-8DC2-B9CC955DDFF4}"/>
          </ac:spMkLst>
        </pc:spChg>
        <pc:spChg chg="del">
          <ac:chgData name="Susan Stangroom" userId="S::sstangroom@carshaltongirls.org.uk::daa61d62-74b4-4341-b0ed-b3f26989c1a2" providerId="AD" clId="Web-{1E5DE605-C439-A6BB-0897-8D7E28AFF9A6}" dt="2025-05-12T09:13:50.227" v="302"/>
          <ac:spMkLst>
            <pc:docMk/>
            <pc:sldMk cId="176089932" sldId="276"/>
            <ac:spMk id="23" creationId="{DC9DE4D1-3942-384C-9090-10CE4D2D0A7D}"/>
          </ac:spMkLst>
        </pc:spChg>
        <pc:spChg chg="del">
          <ac:chgData name="Susan Stangroom" userId="S::sstangroom@carshaltongirls.org.uk::daa61d62-74b4-4341-b0ed-b3f26989c1a2" providerId="AD" clId="Web-{1E5DE605-C439-A6BB-0897-8D7E28AFF9A6}" dt="2025-05-12T09:13:50.227" v="301"/>
          <ac:spMkLst>
            <pc:docMk/>
            <pc:sldMk cId="176089932" sldId="276"/>
            <ac:spMk id="26" creationId="{690BEBC3-D5A6-AC47-B08E-38ECE5FEF9D1}"/>
          </ac:spMkLst>
        </pc:spChg>
        <pc:spChg chg="del">
          <ac:chgData name="Susan Stangroom" userId="S::sstangroom@carshaltongirls.org.uk::daa61d62-74b4-4341-b0ed-b3f26989c1a2" providerId="AD" clId="Web-{1E5DE605-C439-A6BB-0897-8D7E28AFF9A6}" dt="2025-05-12T09:13:50.227" v="298"/>
          <ac:spMkLst>
            <pc:docMk/>
            <pc:sldMk cId="176089932" sldId="276"/>
            <ac:spMk id="34" creationId="{3D7FFFCC-93E5-B54C-AF33-F291C23322AE}"/>
          </ac:spMkLst>
        </pc:spChg>
        <pc:spChg chg="del">
          <ac:chgData name="Susan Stangroom" userId="S::sstangroom@carshaltongirls.org.uk::daa61d62-74b4-4341-b0ed-b3f26989c1a2" providerId="AD" clId="Web-{1E5DE605-C439-A6BB-0897-8D7E28AFF9A6}" dt="2025-05-12T09:13:50.227" v="297"/>
          <ac:spMkLst>
            <pc:docMk/>
            <pc:sldMk cId="176089932" sldId="276"/>
            <ac:spMk id="36" creationId="{B77B20C5-B10E-C248-969B-AC58E5A86348}"/>
          </ac:spMkLst>
        </pc:spChg>
        <pc:spChg chg="del">
          <ac:chgData name="Susan Stangroom" userId="S::sstangroom@carshaltongirls.org.uk::daa61d62-74b4-4341-b0ed-b3f26989c1a2" providerId="AD" clId="Web-{1E5DE605-C439-A6BB-0897-8D7E28AFF9A6}" dt="2025-05-12T09:13:50.227" v="293"/>
          <ac:spMkLst>
            <pc:docMk/>
            <pc:sldMk cId="176089932" sldId="276"/>
            <ac:spMk id="40" creationId="{64E5C9BA-5345-E143-AEFC-B02D6BC0D3AB}"/>
          </ac:spMkLst>
        </pc:spChg>
        <pc:spChg chg="del">
          <ac:chgData name="Susan Stangroom" userId="S::sstangroom@carshaltongirls.org.uk::daa61d62-74b4-4341-b0ed-b3f26989c1a2" providerId="AD" clId="Web-{1E5DE605-C439-A6BB-0897-8D7E28AFF9A6}" dt="2025-05-12T09:13:50.227" v="291"/>
          <ac:spMkLst>
            <pc:docMk/>
            <pc:sldMk cId="176089932" sldId="276"/>
            <ac:spMk id="42" creationId="{C5FA300E-B2BB-CE4B-9FF8-AB31C6877454}"/>
          </ac:spMkLst>
        </pc:spChg>
        <pc:spChg chg="del">
          <ac:chgData name="Susan Stangroom" userId="S::sstangroom@carshaltongirls.org.uk::daa61d62-74b4-4341-b0ed-b3f26989c1a2" providerId="AD" clId="Web-{1E5DE605-C439-A6BB-0897-8D7E28AFF9A6}" dt="2025-05-12T09:13:50.227" v="290"/>
          <ac:spMkLst>
            <pc:docMk/>
            <pc:sldMk cId="176089932" sldId="276"/>
            <ac:spMk id="43" creationId="{81E35B76-648C-1848-8FD0-8D7936D1D156}"/>
          </ac:spMkLst>
        </pc:spChg>
        <pc:spChg chg="del">
          <ac:chgData name="Susan Stangroom" userId="S::sstangroom@carshaltongirls.org.uk::daa61d62-74b4-4341-b0ed-b3f26989c1a2" providerId="AD" clId="Web-{1E5DE605-C439-A6BB-0897-8D7E28AFF9A6}" dt="2025-05-12T09:13:50.227" v="288"/>
          <ac:spMkLst>
            <pc:docMk/>
            <pc:sldMk cId="176089932" sldId="276"/>
            <ac:spMk id="45" creationId="{0025FC52-C0B8-7540-8EA3-594AACD87673}"/>
          </ac:spMkLst>
        </pc:spChg>
        <pc:spChg chg="del">
          <ac:chgData name="Susan Stangroom" userId="S::sstangroom@carshaltongirls.org.uk::daa61d62-74b4-4341-b0ed-b3f26989c1a2" providerId="AD" clId="Web-{1E5DE605-C439-A6BB-0897-8D7E28AFF9A6}" dt="2025-05-12T09:13:50.227" v="287"/>
          <ac:spMkLst>
            <pc:docMk/>
            <pc:sldMk cId="176089932" sldId="276"/>
            <ac:spMk id="46" creationId="{042CCDE7-462D-F044-97C6-FA0AD328B9DF}"/>
          </ac:spMkLst>
        </pc:spChg>
        <pc:spChg chg="del">
          <ac:chgData name="Susan Stangroom" userId="S::sstangroom@carshaltongirls.org.uk::daa61d62-74b4-4341-b0ed-b3f26989c1a2" providerId="AD" clId="Web-{1E5DE605-C439-A6BB-0897-8D7E28AFF9A6}" dt="2025-05-12T09:13:50.227" v="286"/>
          <ac:spMkLst>
            <pc:docMk/>
            <pc:sldMk cId="176089932" sldId="276"/>
            <ac:spMk id="47" creationId="{439A769E-6403-C141-BC62-21F8B2662C59}"/>
          </ac:spMkLst>
        </pc:spChg>
        <pc:spChg chg="del">
          <ac:chgData name="Susan Stangroom" userId="S::sstangroom@carshaltongirls.org.uk::daa61d62-74b4-4341-b0ed-b3f26989c1a2" providerId="AD" clId="Web-{1E5DE605-C439-A6BB-0897-8D7E28AFF9A6}" dt="2025-05-12T09:13:50.227" v="284"/>
          <ac:spMkLst>
            <pc:docMk/>
            <pc:sldMk cId="176089932" sldId="276"/>
            <ac:spMk id="49" creationId="{13E08B7F-E28D-594D-9082-4073925A1AD7}"/>
          </ac:spMkLst>
        </pc:spChg>
        <pc:spChg chg="del">
          <ac:chgData name="Susan Stangroom" userId="S::sstangroom@carshaltongirls.org.uk::daa61d62-74b4-4341-b0ed-b3f26989c1a2" providerId="AD" clId="Web-{1E5DE605-C439-A6BB-0897-8D7E28AFF9A6}" dt="2025-05-12T09:13:50.227" v="281"/>
          <ac:spMkLst>
            <pc:docMk/>
            <pc:sldMk cId="176089932" sldId="276"/>
            <ac:spMk id="52" creationId="{6B8C8D19-4639-2F46-B05F-E0B7E99E4A60}"/>
          </ac:spMkLst>
        </pc:spChg>
        <pc:spChg chg="del">
          <ac:chgData name="Susan Stangroom" userId="S::sstangroom@carshaltongirls.org.uk::daa61d62-74b4-4341-b0ed-b3f26989c1a2" providerId="AD" clId="Web-{1E5DE605-C439-A6BB-0897-8D7E28AFF9A6}" dt="2025-05-12T09:13:50.227" v="278"/>
          <ac:spMkLst>
            <pc:docMk/>
            <pc:sldMk cId="176089932" sldId="276"/>
            <ac:spMk id="55" creationId="{86525EA3-6CAD-E440-B8CF-844FEC2E0D4F}"/>
          </ac:spMkLst>
        </pc:spChg>
        <pc:spChg chg="del">
          <ac:chgData name="Susan Stangroom" userId="S::sstangroom@carshaltongirls.org.uk::daa61d62-74b4-4341-b0ed-b3f26989c1a2" providerId="AD" clId="Web-{1E5DE605-C439-A6BB-0897-8D7E28AFF9A6}" dt="2025-05-12T09:13:50.227" v="277"/>
          <ac:spMkLst>
            <pc:docMk/>
            <pc:sldMk cId="176089932" sldId="276"/>
            <ac:spMk id="56" creationId="{E467C782-3B13-9347-9A7B-34301C914ADD}"/>
          </ac:spMkLst>
        </pc:spChg>
        <pc:picChg chg="del">
          <ac:chgData name="Susan Stangroom" userId="S::sstangroom@carshaltongirls.org.uk::daa61d62-74b4-4341-b0ed-b3f26989c1a2" providerId="AD" clId="Web-{1E5DE605-C439-A6BB-0897-8D7E28AFF9A6}" dt="2025-05-12T09:13:50.227" v="300"/>
          <ac:picMkLst>
            <pc:docMk/>
            <pc:sldMk cId="176089932" sldId="276"/>
            <ac:picMk id="28" creationId="{E044B4E1-E363-BA4C-8E93-40D335484026}"/>
          </ac:picMkLst>
        </pc:picChg>
        <pc:picChg chg="del">
          <ac:chgData name="Susan Stangroom" userId="S::sstangroom@carshaltongirls.org.uk::daa61d62-74b4-4341-b0ed-b3f26989c1a2" providerId="AD" clId="Web-{1E5DE605-C439-A6BB-0897-8D7E28AFF9A6}" dt="2025-05-12T09:13:50.227" v="299"/>
          <ac:picMkLst>
            <pc:docMk/>
            <pc:sldMk cId="176089932" sldId="276"/>
            <ac:picMk id="30" creationId="{0C0AD92E-CC87-C94B-A4E2-E4C6B73ECD64}"/>
          </ac:picMkLst>
        </pc:picChg>
        <pc:picChg chg="del">
          <ac:chgData name="Susan Stangroom" userId="S::sstangroom@carshaltongirls.org.uk::daa61d62-74b4-4341-b0ed-b3f26989c1a2" providerId="AD" clId="Web-{1E5DE605-C439-A6BB-0897-8D7E28AFF9A6}" dt="2025-05-12T09:13:50.227" v="296"/>
          <ac:picMkLst>
            <pc:docMk/>
            <pc:sldMk cId="176089932" sldId="276"/>
            <ac:picMk id="37" creationId="{56106910-53DE-884B-8764-09B931E6961D}"/>
          </ac:picMkLst>
        </pc:picChg>
        <pc:picChg chg="del">
          <ac:chgData name="Susan Stangroom" userId="S::sstangroom@carshaltongirls.org.uk::daa61d62-74b4-4341-b0ed-b3f26989c1a2" providerId="AD" clId="Web-{1E5DE605-C439-A6BB-0897-8D7E28AFF9A6}" dt="2025-05-12T09:13:50.227" v="295"/>
          <ac:picMkLst>
            <pc:docMk/>
            <pc:sldMk cId="176089932" sldId="276"/>
            <ac:picMk id="38" creationId="{D2CAE57E-3F8A-7B4E-BD96-460364863AF3}"/>
          </ac:picMkLst>
        </pc:picChg>
        <pc:picChg chg="del">
          <ac:chgData name="Susan Stangroom" userId="S::sstangroom@carshaltongirls.org.uk::daa61d62-74b4-4341-b0ed-b3f26989c1a2" providerId="AD" clId="Web-{1E5DE605-C439-A6BB-0897-8D7E28AFF9A6}" dt="2025-05-12T09:13:50.227" v="294"/>
          <ac:picMkLst>
            <pc:docMk/>
            <pc:sldMk cId="176089932" sldId="276"/>
            <ac:picMk id="39" creationId="{60DD8CED-9A71-1F45-962A-D9467D183F75}"/>
          </ac:picMkLst>
        </pc:picChg>
        <pc:picChg chg="del">
          <ac:chgData name="Susan Stangroom" userId="S::sstangroom@carshaltongirls.org.uk::daa61d62-74b4-4341-b0ed-b3f26989c1a2" providerId="AD" clId="Web-{1E5DE605-C439-A6BB-0897-8D7E28AFF9A6}" dt="2025-05-12T09:13:50.227" v="292"/>
          <ac:picMkLst>
            <pc:docMk/>
            <pc:sldMk cId="176089932" sldId="276"/>
            <ac:picMk id="41" creationId="{ADC90777-11ED-CC41-B387-F9EA555DC48E}"/>
          </ac:picMkLst>
        </pc:picChg>
        <pc:picChg chg="del">
          <ac:chgData name="Susan Stangroom" userId="S::sstangroom@carshaltongirls.org.uk::daa61d62-74b4-4341-b0ed-b3f26989c1a2" providerId="AD" clId="Web-{1E5DE605-C439-A6BB-0897-8D7E28AFF9A6}" dt="2025-05-12T09:13:50.227" v="289"/>
          <ac:picMkLst>
            <pc:docMk/>
            <pc:sldMk cId="176089932" sldId="276"/>
            <ac:picMk id="44" creationId="{9D7E5DF0-5B66-A64B-A2B8-A9ABE6E3D60B}"/>
          </ac:picMkLst>
        </pc:picChg>
        <pc:picChg chg="del">
          <ac:chgData name="Susan Stangroom" userId="S::sstangroom@carshaltongirls.org.uk::daa61d62-74b4-4341-b0ed-b3f26989c1a2" providerId="AD" clId="Web-{1E5DE605-C439-A6BB-0897-8D7E28AFF9A6}" dt="2025-05-12T09:13:50.227" v="285"/>
          <ac:picMkLst>
            <pc:docMk/>
            <pc:sldMk cId="176089932" sldId="276"/>
            <ac:picMk id="48" creationId="{71D97549-F838-8E4E-B3CE-9FAC7DE9A463}"/>
          </ac:picMkLst>
        </pc:picChg>
        <pc:picChg chg="del">
          <ac:chgData name="Susan Stangroom" userId="S::sstangroom@carshaltongirls.org.uk::daa61d62-74b4-4341-b0ed-b3f26989c1a2" providerId="AD" clId="Web-{1E5DE605-C439-A6BB-0897-8D7E28AFF9A6}" dt="2025-05-12T09:13:50.227" v="282"/>
          <ac:picMkLst>
            <pc:docMk/>
            <pc:sldMk cId="176089932" sldId="276"/>
            <ac:picMk id="51" creationId="{C3578F3A-ECEA-3A4C-8862-9FF500A30283}"/>
          </ac:picMkLst>
        </pc:picChg>
        <pc:picChg chg="del">
          <ac:chgData name="Susan Stangroom" userId="S::sstangroom@carshaltongirls.org.uk::daa61d62-74b4-4341-b0ed-b3f26989c1a2" providerId="AD" clId="Web-{1E5DE605-C439-A6BB-0897-8D7E28AFF9A6}" dt="2025-05-12T09:13:50.227" v="280"/>
          <ac:picMkLst>
            <pc:docMk/>
            <pc:sldMk cId="176089932" sldId="276"/>
            <ac:picMk id="53" creationId="{C4707C69-2014-FB42-9538-75E1AA4AD8B0}"/>
          </ac:picMkLst>
        </pc:picChg>
        <pc:picChg chg="del">
          <ac:chgData name="Susan Stangroom" userId="S::sstangroom@carshaltongirls.org.uk::daa61d62-74b4-4341-b0ed-b3f26989c1a2" providerId="AD" clId="Web-{1E5DE605-C439-A6BB-0897-8D7E28AFF9A6}" dt="2025-05-12T09:13:50.227" v="279"/>
          <ac:picMkLst>
            <pc:docMk/>
            <pc:sldMk cId="176089932" sldId="276"/>
            <ac:picMk id="54" creationId="{5BA0E212-08F9-F34B-833F-7D7D0D8A42AB}"/>
          </ac:picMkLst>
        </pc:picChg>
        <pc:picChg chg="del">
          <ac:chgData name="Susan Stangroom" userId="S::sstangroom@carshaltongirls.org.uk::daa61d62-74b4-4341-b0ed-b3f26989c1a2" providerId="AD" clId="Web-{1E5DE605-C439-A6BB-0897-8D7E28AFF9A6}" dt="2025-05-12T09:13:50.227" v="276"/>
          <ac:picMkLst>
            <pc:docMk/>
            <pc:sldMk cId="176089932" sldId="276"/>
            <ac:picMk id="57" creationId="{EBCA22FA-E90C-0C48-96C9-30F86074E860}"/>
          </ac:picMkLst>
        </pc:picChg>
        <pc:cxnChg chg="del">
          <ac:chgData name="Susan Stangroom" userId="S::sstangroom@carshaltongirls.org.uk::daa61d62-74b4-4341-b0ed-b3f26989c1a2" providerId="AD" clId="Web-{1E5DE605-C439-A6BB-0897-8D7E28AFF9A6}" dt="2025-05-12T09:13:50.227" v="283"/>
          <ac:cxnSpMkLst>
            <pc:docMk/>
            <pc:sldMk cId="176089932" sldId="276"/>
            <ac:cxnSpMk id="50" creationId="{1BDF7712-4DBE-D84F-8C6D-7407D778FDBF}"/>
          </ac:cxnSpMkLst>
        </pc:cxnChg>
      </pc:sldChg>
      <pc:sldChg chg="delSp modSp">
        <pc:chgData name="Susan Stangroom" userId="S::sstangroom@carshaltongirls.org.uk::daa61d62-74b4-4341-b0ed-b3f26989c1a2" providerId="AD" clId="Web-{1E5DE605-C439-A6BB-0897-8D7E28AFF9A6}" dt="2025-05-12T09:26:39.124" v="564" actId="14100"/>
        <pc:sldMkLst>
          <pc:docMk/>
          <pc:sldMk cId="3403480144" sldId="277"/>
        </pc:sldMkLst>
        <pc:spChg chg="del">
          <ac:chgData name="Susan Stangroom" userId="S::sstangroom@carshaltongirls.org.uk::daa61d62-74b4-4341-b0ed-b3f26989c1a2" providerId="AD" clId="Web-{1E5DE605-C439-A6BB-0897-8D7E28AFF9A6}" dt="2025-05-12T09:14:12.149" v="361"/>
          <ac:spMkLst>
            <pc:docMk/>
            <pc:sldMk cId="3403480144" sldId="277"/>
            <ac:spMk id="13" creationId="{BD7AAA1A-001C-A648-BB0D-3BDCBD2203A8}"/>
          </ac:spMkLst>
        </pc:spChg>
        <pc:spChg chg="del">
          <ac:chgData name="Susan Stangroom" userId="S::sstangroom@carshaltongirls.org.uk::daa61d62-74b4-4341-b0ed-b3f26989c1a2" providerId="AD" clId="Web-{1E5DE605-C439-A6BB-0897-8D7E28AFF9A6}" dt="2025-05-12T09:14:12.149" v="360"/>
          <ac:spMkLst>
            <pc:docMk/>
            <pc:sldMk cId="3403480144" sldId="277"/>
            <ac:spMk id="14" creationId="{A030E2AD-3409-A440-B2C3-A454ACCC3298}"/>
          </ac:spMkLst>
        </pc:spChg>
        <pc:spChg chg="del">
          <ac:chgData name="Susan Stangroom" userId="S::sstangroom@carshaltongirls.org.uk::daa61d62-74b4-4341-b0ed-b3f26989c1a2" providerId="AD" clId="Web-{1E5DE605-C439-A6BB-0897-8D7E28AFF9A6}" dt="2025-05-12T09:14:12.149" v="357"/>
          <ac:spMkLst>
            <pc:docMk/>
            <pc:sldMk cId="3403480144" sldId="277"/>
            <ac:spMk id="20" creationId="{8C778FEE-79D1-E64E-A665-DF945F12B65A}"/>
          </ac:spMkLst>
        </pc:spChg>
        <pc:spChg chg="del">
          <ac:chgData name="Susan Stangroom" userId="S::sstangroom@carshaltongirls.org.uk::daa61d62-74b4-4341-b0ed-b3f26989c1a2" providerId="AD" clId="Web-{1E5DE605-C439-A6BB-0897-8D7E28AFF9A6}" dt="2025-05-12T09:14:12.149" v="356"/>
          <ac:spMkLst>
            <pc:docMk/>
            <pc:sldMk cId="3403480144" sldId="277"/>
            <ac:spMk id="21" creationId="{295E905D-CC35-9A48-A807-93B93D5A0FFC}"/>
          </ac:spMkLst>
        </pc:spChg>
        <pc:spChg chg="del">
          <ac:chgData name="Susan Stangroom" userId="S::sstangroom@carshaltongirls.org.uk::daa61d62-74b4-4341-b0ed-b3f26989c1a2" providerId="AD" clId="Web-{1E5DE605-C439-A6BB-0897-8D7E28AFF9A6}" dt="2025-05-12T09:14:12.149" v="352"/>
          <ac:spMkLst>
            <pc:docMk/>
            <pc:sldMk cId="3403480144" sldId="277"/>
            <ac:spMk id="27" creationId="{0E95E54D-C04E-2640-A094-B4BEC6BB5234}"/>
          </ac:spMkLst>
        </pc:spChg>
        <pc:spChg chg="del">
          <ac:chgData name="Susan Stangroom" userId="S::sstangroom@carshaltongirls.org.uk::daa61d62-74b4-4341-b0ed-b3f26989c1a2" providerId="AD" clId="Web-{1E5DE605-C439-A6BB-0897-8D7E28AFF9A6}" dt="2025-05-12T09:14:12.149" v="350"/>
          <ac:spMkLst>
            <pc:docMk/>
            <pc:sldMk cId="3403480144" sldId="277"/>
            <ac:spMk id="29" creationId="{67B1EAA5-0D6B-5F4C-813F-F59CF83339C4}"/>
          </ac:spMkLst>
        </pc:spChg>
        <pc:spChg chg="del">
          <ac:chgData name="Susan Stangroom" userId="S::sstangroom@carshaltongirls.org.uk::daa61d62-74b4-4341-b0ed-b3f26989c1a2" providerId="AD" clId="Web-{1E5DE605-C439-A6BB-0897-8D7E28AFF9A6}" dt="2025-05-12T09:14:12.149" v="349"/>
          <ac:spMkLst>
            <pc:docMk/>
            <pc:sldMk cId="3403480144" sldId="277"/>
            <ac:spMk id="31" creationId="{D61D2244-1953-DB47-A7C1-DBDAFE5C2849}"/>
          </ac:spMkLst>
        </pc:spChg>
        <pc:spChg chg="del">
          <ac:chgData name="Susan Stangroom" userId="S::sstangroom@carshaltongirls.org.uk::daa61d62-74b4-4341-b0ed-b3f26989c1a2" providerId="AD" clId="Web-{1E5DE605-C439-A6BB-0897-8D7E28AFF9A6}" dt="2025-05-12T09:14:12.149" v="347"/>
          <ac:spMkLst>
            <pc:docMk/>
            <pc:sldMk cId="3403480144" sldId="277"/>
            <ac:spMk id="33" creationId="{14C17FCF-FBB5-D946-B1FE-1E7F20E63710}"/>
          </ac:spMkLst>
        </pc:spChg>
        <pc:spChg chg="del">
          <ac:chgData name="Susan Stangroom" userId="S::sstangroom@carshaltongirls.org.uk::daa61d62-74b4-4341-b0ed-b3f26989c1a2" providerId="AD" clId="Web-{1E5DE605-C439-A6BB-0897-8D7E28AFF9A6}" dt="2025-05-12T09:14:12.149" v="346"/>
          <ac:spMkLst>
            <pc:docMk/>
            <pc:sldMk cId="3403480144" sldId="277"/>
            <ac:spMk id="34" creationId="{8B72DDF7-D358-4A42-AB7F-95D241387553}"/>
          </ac:spMkLst>
        </pc:spChg>
        <pc:spChg chg="del">
          <ac:chgData name="Susan Stangroom" userId="S::sstangroom@carshaltongirls.org.uk::daa61d62-74b4-4341-b0ed-b3f26989c1a2" providerId="AD" clId="Web-{1E5DE605-C439-A6BB-0897-8D7E28AFF9A6}" dt="2025-05-12T09:14:12.149" v="345"/>
          <ac:spMkLst>
            <pc:docMk/>
            <pc:sldMk cId="3403480144" sldId="277"/>
            <ac:spMk id="35" creationId="{8EA0F9C3-52CB-A241-9A7A-C2269A861A7A}"/>
          </ac:spMkLst>
        </pc:spChg>
        <pc:spChg chg="del">
          <ac:chgData name="Susan Stangroom" userId="S::sstangroom@carshaltongirls.org.uk::daa61d62-74b4-4341-b0ed-b3f26989c1a2" providerId="AD" clId="Web-{1E5DE605-C439-A6BB-0897-8D7E28AFF9A6}" dt="2025-05-12T09:14:12.134" v="343"/>
          <ac:spMkLst>
            <pc:docMk/>
            <pc:sldMk cId="3403480144" sldId="277"/>
            <ac:spMk id="37" creationId="{E35D29D5-166F-5540-8FB3-37C59E604F11}"/>
          </ac:spMkLst>
        </pc:spChg>
        <pc:spChg chg="del">
          <ac:chgData name="Susan Stangroom" userId="S::sstangroom@carshaltongirls.org.uk::daa61d62-74b4-4341-b0ed-b3f26989c1a2" providerId="AD" clId="Web-{1E5DE605-C439-A6BB-0897-8D7E28AFF9A6}" dt="2025-05-12T09:14:12.134" v="340"/>
          <ac:spMkLst>
            <pc:docMk/>
            <pc:sldMk cId="3403480144" sldId="277"/>
            <ac:spMk id="43" creationId="{D62F012D-78E3-0F44-835A-E0D2302CE5A3}"/>
          </ac:spMkLst>
        </pc:spChg>
        <pc:spChg chg="del">
          <ac:chgData name="Susan Stangroom" userId="S::sstangroom@carshaltongirls.org.uk::daa61d62-74b4-4341-b0ed-b3f26989c1a2" providerId="AD" clId="Web-{1E5DE605-C439-A6BB-0897-8D7E28AFF9A6}" dt="2025-05-12T09:14:12.134" v="337"/>
          <ac:spMkLst>
            <pc:docMk/>
            <pc:sldMk cId="3403480144" sldId="277"/>
            <ac:spMk id="47" creationId="{2FC02EBE-33B9-3B48-9293-17F08D74C405}"/>
          </ac:spMkLst>
        </pc:spChg>
        <pc:spChg chg="del">
          <ac:chgData name="Susan Stangroom" userId="S::sstangroom@carshaltongirls.org.uk::daa61d62-74b4-4341-b0ed-b3f26989c1a2" providerId="AD" clId="Web-{1E5DE605-C439-A6BB-0897-8D7E28AFF9A6}" dt="2025-05-12T09:14:12.134" v="336"/>
          <ac:spMkLst>
            <pc:docMk/>
            <pc:sldMk cId="3403480144" sldId="277"/>
            <ac:spMk id="48" creationId="{0DD8D990-79DA-3647-96C7-BD255E31A831}"/>
          </ac:spMkLst>
        </pc:spChg>
        <pc:spChg chg="mod">
          <ac:chgData name="Susan Stangroom" userId="S::sstangroom@carshaltongirls.org.uk::daa61d62-74b4-4341-b0ed-b3f26989c1a2" providerId="AD" clId="Web-{1E5DE605-C439-A6BB-0897-8D7E28AFF9A6}" dt="2025-05-12T09:26:39.124" v="564" actId="14100"/>
          <ac:spMkLst>
            <pc:docMk/>
            <pc:sldMk cId="3403480144" sldId="277"/>
            <ac:spMk id="99" creationId="{89A95BCB-2CF7-BF4B-A209-F5BEA7024D68}"/>
          </ac:spMkLst>
        </pc:spChg>
        <pc:picChg chg="del">
          <ac:chgData name="Susan Stangroom" userId="S::sstangroom@carshaltongirls.org.uk::daa61d62-74b4-4341-b0ed-b3f26989c1a2" providerId="AD" clId="Web-{1E5DE605-C439-A6BB-0897-8D7E28AFF9A6}" dt="2025-05-12T09:14:12.149" v="359"/>
          <ac:picMkLst>
            <pc:docMk/>
            <pc:sldMk cId="3403480144" sldId="277"/>
            <ac:picMk id="18" creationId="{CE678A68-E5DA-2A48-8E6C-B0F5370A5136}"/>
          </ac:picMkLst>
        </pc:picChg>
        <pc:picChg chg="del">
          <ac:chgData name="Susan Stangroom" userId="S::sstangroom@carshaltongirls.org.uk::daa61d62-74b4-4341-b0ed-b3f26989c1a2" providerId="AD" clId="Web-{1E5DE605-C439-A6BB-0897-8D7E28AFF9A6}" dt="2025-05-12T09:14:12.149" v="358"/>
          <ac:picMkLst>
            <pc:docMk/>
            <pc:sldMk cId="3403480144" sldId="277"/>
            <ac:picMk id="19" creationId="{93086516-8C1A-2F40-8BF4-3017A23B1A8A}"/>
          </ac:picMkLst>
        </pc:picChg>
        <pc:picChg chg="del">
          <ac:chgData name="Susan Stangroom" userId="S::sstangroom@carshaltongirls.org.uk::daa61d62-74b4-4341-b0ed-b3f26989c1a2" providerId="AD" clId="Web-{1E5DE605-C439-A6BB-0897-8D7E28AFF9A6}" dt="2025-05-12T09:14:12.149" v="355"/>
          <ac:picMkLst>
            <pc:docMk/>
            <pc:sldMk cId="3403480144" sldId="277"/>
            <ac:picMk id="22" creationId="{18FF37C8-1044-7445-99C4-9FE406F47EC2}"/>
          </ac:picMkLst>
        </pc:picChg>
        <pc:picChg chg="del">
          <ac:chgData name="Susan Stangroom" userId="S::sstangroom@carshaltongirls.org.uk::daa61d62-74b4-4341-b0ed-b3f26989c1a2" providerId="AD" clId="Web-{1E5DE605-C439-A6BB-0897-8D7E28AFF9A6}" dt="2025-05-12T09:14:12.149" v="354"/>
          <ac:picMkLst>
            <pc:docMk/>
            <pc:sldMk cId="3403480144" sldId="277"/>
            <ac:picMk id="23" creationId="{6D32A796-F740-874F-BE75-E36EC4955614}"/>
          </ac:picMkLst>
        </pc:picChg>
        <pc:picChg chg="del">
          <ac:chgData name="Susan Stangroom" userId="S::sstangroom@carshaltongirls.org.uk::daa61d62-74b4-4341-b0ed-b3f26989c1a2" providerId="AD" clId="Web-{1E5DE605-C439-A6BB-0897-8D7E28AFF9A6}" dt="2025-05-12T09:14:12.149" v="353"/>
          <ac:picMkLst>
            <pc:docMk/>
            <pc:sldMk cId="3403480144" sldId="277"/>
            <ac:picMk id="26" creationId="{A59FA6B9-BEEA-1948-BAD7-0447319E8D33}"/>
          </ac:picMkLst>
        </pc:picChg>
        <pc:picChg chg="del">
          <ac:chgData name="Susan Stangroom" userId="S::sstangroom@carshaltongirls.org.uk::daa61d62-74b4-4341-b0ed-b3f26989c1a2" providerId="AD" clId="Web-{1E5DE605-C439-A6BB-0897-8D7E28AFF9A6}" dt="2025-05-12T09:14:12.149" v="351"/>
          <ac:picMkLst>
            <pc:docMk/>
            <pc:sldMk cId="3403480144" sldId="277"/>
            <ac:picMk id="28" creationId="{8E09DBB2-B780-5645-99E4-791BD7DEF747}"/>
          </ac:picMkLst>
        </pc:picChg>
        <pc:picChg chg="del">
          <ac:chgData name="Susan Stangroom" userId="S::sstangroom@carshaltongirls.org.uk::daa61d62-74b4-4341-b0ed-b3f26989c1a2" providerId="AD" clId="Web-{1E5DE605-C439-A6BB-0897-8D7E28AFF9A6}" dt="2025-05-12T09:14:12.149" v="348"/>
          <ac:picMkLst>
            <pc:docMk/>
            <pc:sldMk cId="3403480144" sldId="277"/>
            <ac:picMk id="32" creationId="{375CD441-341C-CE4B-807C-C9FAC65E91DA}"/>
          </ac:picMkLst>
        </pc:picChg>
        <pc:picChg chg="del">
          <ac:chgData name="Susan Stangroom" userId="S::sstangroom@carshaltongirls.org.uk::daa61d62-74b4-4341-b0ed-b3f26989c1a2" providerId="AD" clId="Web-{1E5DE605-C439-A6BB-0897-8D7E28AFF9A6}" dt="2025-05-12T09:14:12.134" v="344"/>
          <ac:picMkLst>
            <pc:docMk/>
            <pc:sldMk cId="3403480144" sldId="277"/>
            <ac:picMk id="36" creationId="{DF804AB3-F545-F64B-B47E-E06A1B332BBA}"/>
          </ac:picMkLst>
        </pc:picChg>
        <pc:picChg chg="del">
          <ac:chgData name="Susan Stangroom" userId="S::sstangroom@carshaltongirls.org.uk::daa61d62-74b4-4341-b0ed-b3f26989c1a2" providerId="AD" clId="Web-{1E5DE605-C439-A6BB-0897-8D7E28AFF9A6}" dt="2025-05-12T09:14:12.134" v="341"/>
          <ac:picMkLst>
            <pc:docMk/>
            <pc:sldMk cId="3403480144" sldId="277"/>
            <ac:picMk id="42" creationId="{A18AC464-B6B2-1344-A50F-1011E00BBA1B}"/>
          </ac:picMkLst>
        </pc:picChg>
        <pc:picChg chg="del">
          <ac:chgData name="Susan Stangroom" userId="S::sstangroom@carshaltongirls.org.uk::daa61d62-74b4-4341-b0ed-b3f26989c1a2" providerId="AD" clId="Web-{1E5DE605-C439-A6BB-0897-8D7E28AFF9A6}" dt="2025-05-12T09:14:12.134" v="339"/>
          <ac:picMkLst>
            <pc:docMk/>
            <pc:sldMk cId="3403480144" sldId="277"/>
            <ac:picMk id="45" creationId="{01BD187B-22C1-AE4A-A08F-CDA716533F0A}"/>
          </ac:picMkLst>
        </pc:picChg>
        <pc:picChg chg="del">
          <ac:chgData name="Susan Stangroom" userId="S::sstangroom@carshaltongirls.org.uk::daa61d62-74b4-4341-b0ed-b3f26989c1a2" providerId="AD" clId="Web-{1E5DE605-C439-A6BB-0897-8D7E28AFF9A6}" dt="2025-05-12T09:14:12.134" v="338"/>
          <ac:picMkLst>
            <pc:docMk/>
            <pc:sldMk cId="3403480144" sldId="277"/>
            <ac:picMk id="46" creationId="{43DDB4CC-F9F2-384E-B09F-C6E959C7E029}"/>
          </ac:picMkLst>
        </pc:picChg>
        <pc:picChg chg="del">
          <ac:chgData name="Susan Stangroom" userId="S::sstangroom@carshaltongirls.org.uk::daa61d62-74b4-4341-b0ed-b3f26989c1a2" providerId="AD" clId="Web-{1E5DE605-C439-A6BB-0897-8D7E28AFF9A6}" dt="2025-05-12T09:14:12.134" v="335"/>
          <ac:picMkLst>
            <pc:docMk/>
            <pc:sldMk cId="3403480144" sldId="277"/>
            <ac:picMk id="49" creationId="{5E3B29EB-A94C-A94B-BFC0-458B323D55B8}"/>
          </ac:picMkLst>
        </pc:picChg>
        <pc:cxnChg chg="del">
          <ac:chgData name="Susan Stangroom" userId="S::sstangroom@carshaltongirls.org.uk::daa61d62-74b4-4341-b0ed-b3f26989c1a2" providerId="AD" clId="Web-{1E5DE605-C439-A6BB-0897-8D7E28AFF9A6}" dt="2025-05-12T09:14:12.134" v="342"/>
          <ac:cxnSpMkLst>
            <pc:docMk/>
            <pc:sldMk cId="3403480144" sldId="277"/>
            <ac:cxnSpMk id="39" creationId="{42E08A3F-C0D3-C04A-A4B6-9C53039973C7}"/>
          </ac:cxnSpMkLst>
        </pc:cxnChg>
      </pc:sldChg>
      <pc:sldChg chg="delSp modSp">
        <pc:chgData name="Susan Stangroom" userId="S::sstangroom@carshaltongirls.org.uk::daa61d62-74b4-4341-b0ed-b3f26989c1a2" providerId="AD" clId="Web-{1E5DE605-C439-A6BB-0897-8D7E28AFF9A6}" dt="2025-05-12T09:27:49.314" v="584" actId="1076"/>
        <pc:sldMkLst>
          <pc:docMk/>
          <pc:sldMk cId="1362730087" sldId="278"/>
        </pc:sldMkLst>
        <pc:spChg chg="mod">
          <ac:chgData name="Susan Stangroom" userId="S::sstangroom@carshaltongirls.org.uk::daa61d62-74b4-4341-b0ed-b3f26989c1a2" providerId="AD" clId="Web-{1E5DE605-C439-A6BB-0897-8D7E28AFF9A6}" dt="2025-05-12T09:27:49.314" v="584" actId="1076"/>
          <ac:spMkLst>
            <pc:docMk/>
            <pc:sldMk cId="1362730087" sldId="278"/>
            <ac:spMk id="12" creationId="{4B13123F-7EA4-B344-823E-1A4B5D18DA6B}"/>
          </ac:spMkLst>
        </pc:spChg>
        <pc:spChg chg="del">
          <ac:chgData name="Susan Stangroom" userId="S::sstangroom@carshaltongirls.org.uk::daa61d62-74b4-4341-b0ed-b3f26989c1a2" providerId="AD" clId="Web-{1E5DE605-C439-A6BB-0897-8D7E28AFF9A6}" dt="2025-05-12T09:14:17.868" v="389"/>
          <ac:spMkLst>
            <pc:docMk/>
            <pc:sldMk cId="1362730087" sldId="278"/>
            <ac:spMk id="13" creationId="{BD7AAA1A-001C-A648-BB0D-3BDCBD2203A8}"/>
          </ac:spMkLst>
        </pc:spChg>
        <pc:spChg chg="del">
          <ac:chgData name="Susan Stangroom" userId="S::sstangroom@carshaltongirls.org.uk::daa61d62-74b4-4341-b0ed-b3f26989c1a2" providerId="AD" clId="Web-{1E5DE605-C439-A6BB-0897-8D7E28AFF9A6}" dt="2025-05-12T09:14:17.868" v="388"/>
          <ac:spMkLst>
            <pc:docMk/>
            <pc:sldMk cId="1362730087" sldId="278"/>
            <ac:spMk id="14" creationId="{A030E2AD-3409-A440-B2C3-A454ACCC3298}"/>
          </ac:spMkLst>
        </pc:spChg>
        <pc:spChg chg="del">
          <ac:chgData name="Susan Stangroom" userId="S::sstangroom@carshaltongirls.org.uk::daa61d62-74b4-4341-b0ed-b3f26989c1a2" providerId="AD" clId="Web-{1E5DE605-C439-A6BB-0897-8D7E28AFF9A6}" dt="2025-05-12T09:14:17.868" v="385"/>
          <ac:spMkLst>
            <pc:docMk/>
            <pc:sldMk cId="1362730087" sldId="278"/>
            <ac:spMk id="20" creationId="{8C778FEE-79D1-E64E-A665-DF945F12B65A}"/>
          </ac:spMkLst>
        </pc:spChg>
        <pc:spChg chg="del">
          <ac:chgData name="Susan Stangroom" userId="S::sstangroom@carshaltongirls.org.uk::daa61d62-74b4-4341-b0ed-b3f26989c1a2" providerId="AD" clId="Web-{1E5DE605-C439-A6BB-0897-8D7E28AFF9A6}" dt="2025-05-12T09:14:17.868" v="384"/>
          <ac:spMkLst>
            <pc:docMk/>
            <pc:sldMk cId="1362730087" sldId="278"/>
            <ac:spMk id="21" creationId="{295E905D-CC35-9A48-A807-93B93D5A0FFC}"/>
          </ac:spMkLst>
        </pc:spChg>
        <pc:spChg chg="mod">
          <ac:chgData name="Susan Stangroom" userId="S::sstangroom@carshaltongirls.org.uk::daa61d62-74b4-4341-b0ed-b3f26989c1a2" providerId="AD" clId="Web-{1E5DE605-C439-A6BB-0897-8D7E28AFF9A6}" dt="2025-05-12T09:27:30.563" v="578" actId="1076"/>
          <ac:spMkLst>
            <pc:docMk/>
            <pc:sldMk cId="1362730087" sldId="278"/>
            <ac:spMk id="25" creationId="{913D4A9D-7235-D44D-B931-23D1F78F4033}"/>
          </ac:spMkLst>
        </pc:spChg>
        <pc:spChg chg="del">
          <ac:chgData name="Susan Stangroom" userId="S::sstangroom@carshaltongirls.org.uk::daa61d62-74b4-4341-b0ed-b3f26989c1a2" providerId="AD" clId="Web-{1E5DE605-C439-A6BB-0897-8D7E28AFF9A6}" dt="2025-05-12T09:14:17.868" v="380"/>
          <ac:spMkLst>
            <pc:docMk/>
            <pc:sldMk cId="1362730087" sldId="278"/>
            <ac:spMk id="27" creationId="{0E95E54D-C04E-2640-A094-B4BEC6BB5234}"/>
          </ac:spMkLst>
        </pc:spChg>
        <pc:spChg chg="del">
          <ac:chgData name="Susan Stangroom" userId="S::sstangroom@carshaltongirls.org.uk::daa61d62-74b4-4341-b0ed-b3f26989c1a2" providerId="AD" clId="Web-{1E5DE605-C439-A6BB-0897-8D7E28AFF9A6}" dt="2025-05-12T09:14:17.868" v="378"/>
          <ac:spMkLst>
            <pc:docMk/>
            <pc:sldMk cId="1362730087" sldId="278"/>
            <ac:spMk id="29" creationId="{67B1EAA5-0D6B-5F4C-813F-F59CF83339C4}"/>
          </ac:spMkLst>
        </pc:spChg>
        <pc:spChg chg="del">
          <ac:chgData name="Susan Stangroom" userId="S::sstangroom@carshaltongirls.org.uk::daa61d62-74b4-4341-b0ed-b3f26989c1a2" providerId="AD" clId="Web-{1E5DE605-C439-A6BB-0897-8D7E28AFF9A6}" dt="2025-05-12T09:14:17.868" v="377"/>
          <ac:spMkLst>
            <pc:docMk/>
            <pc:sldMk cId="1362730087" sldId="278"/>
            <ac:spMk id="31" creationId="{D61D2244-1953-DB47-A7C1-DBDAFE5C2849}"/>
          </ac:spMkLst>
        </pc:spChg>
        <pc:spChg chg="del">
          <ac:chgData name="Susan Stangroom" userId="S::sstangroom@carshaltongirls.org.uk::daa61d62-74b4-4341-b0ed-b3f26989c1a2" providerId="AD" clId="Web-{1E5DE605-C439-A6BB-0897-8D7E28AFF9A6}" dt="2025-05-12T09:14:17.868" v="375"/>
          <ac:spMkLst>
            <pc:docMk/>
            <pc:sldMk cId="1362730087" sldId="278"/>
            <ac:spMk id="33" creationId="{14C17FCF-FBB5-D946-B1FE-1E7F20E63710}"/>
          </ac:spMkLst>
        </pc:spChg>
        <pc:spChg chg="del">
          <ac:chgData name="Susan Stangroom" userId="S::sstangroom@carshaltongirls.org.uk::daa61d62-74b4-4341-b0ed-b3f26989c1a2" providerId="AD" clId="Web-{1E5DE605-C439-A6BB-0897-8D7E28AFF9A6}" dt="2025-05-12T09:14:17.868" v="374"/>
          <ac:spMkLst>
            <pc:docMk/>
            <pc:sldMk cId="1362730087" sldId="278"/>
            <ac:spMk id="34" creationId="{8B72DDF7-D358-4A42-AB7F-95D241387553}"/>
          </ac:spMkLst>
        </pc:spChg>
        <pc:spChg chg="del">
          <ac:chgData name="Susan Stangroom" userId="S::sstangroom@carshaltongirls.org.uk::daa61d62-74b4-4341-b0ed-b3f26989c1a2" providerId="AD" clId="Web-{1E5DE605-C439-A6BB-0897-8D7E28AFF9A6}" dt="2025-05-12T09:14:17.868" v="373"/>
          <ac:spMkLst>
            <pc:docMk/>
            <pc:sldMk cId="1362730087" sldId="278"/>
            <ac:spMk id="35" creationId="{8EA0F9C3-52CB-A241-9A7A-C2269A861A7A}"/>
          </ac:spMkLst>
        </pc:spChg>
        <pc:spChg chg="del">
          <ac:chgData name="Susan Stangroom" userId="S::sstangroom@carshaltongirls.org.uk::daa61d62-74b4-4341-b0ed-b3f26989c1a2" providerId="AD" clId="Web-{1E5DE605-C439-A6BB-0897-8D7E28AFF9A6}" dt="2025-05-12T09:14:17.868" v="371"/>
          <ac:spMkLst>
            <pc:docMk/>
            <pc:sldMk cId="1362730087" sldId="278"/>
            <ac:spMk id="37" creationId="{E35D29D5-166F-5540-8FB3-37C59E604F11}"/>
          </ac:spMkLst>
        </pc:spChg>
        <pc:spChg chg="del">
          <ac:chgData name="Susan Stangroom" userId="S::sstangroom@carshaltongirls.org.uk::daa61d62-74b4-4341-b0ed-b3f26989c1a2" providerId="AD" clId="Web-{1E5DE605-C439-A6BB-0897-8D7E28AFF9A6}" dt="2025-05-12T09:14:17.853" v="368"/>
          <ac:spMkLst>
            <pc:docMk/>
            <pc:sldMk cId="1362730087" sldId="278"/>
            <ac:spMk id="43" creationId="{D62F012D-78E3-0F44-835A-E0D2302CE5A3}"/>
          </ac:spMkLst>
        </pc:spChg>
        <pc:spChg chg="del">
          <ac:chgData name="Susan Stangroom" userId="S::sstangroom@carshaltongirls.org.uk::daa61d62-74b4-4341-b0ed-b3f26989c1a2" providerId="AD" clId="Web-{1E5DE605-C439-A6BB-0897-8D7E28AFF9A6}" dt="2025-05-12T09:14:17.853" v="365"/>
          <ac:spMkLst>
            <pc:docMk/>
            <pc:sldMk cId="1362730087" sldId="278"/>
            <ac:spMk id="47" creationId="{2FC02EBE-33B9-3B48-9293-17F08D74C405}"/>
          </ac:spMkLst>
        </pc:spChg>
        <pc:spChg chg="del">
          <ac:chgData name="Susan Stangroom" userId="S::sstangroom@carshaltongirls.org.uk::daa61d62-74b4-4341-b0ed-b3f26989c1a2" providerId="AD" clId="Web-{1E5DE605-C439-A6BB-0897-8D7E28AFF9A6}" dt="2025-05-12T09:14:17.853" v="364"/>
          <ac:spMkLst>
            <pc:docMk/>
            <pc:sldMk cId="1362730087" sldId="278"/>
            <ac:spMk id="48" creationId="{0DD8D990-79DA-3647-96C7-BD255E31A831}"/>
          </ac:spMkLst>
        </pc:spChg>
        <pc:spChg chg="mod">
          <ac:chgData name="Susan Stangroom" userId="S::sstangroom@carshaltongirls.org.uk::daa61d62-74b4-4341-b0ed-b3f26989c1a2" providerId="AD" clId="Web-{1E5DE605-C439-A6BB-0897-8D7E28AFF9A6}" dt="2025-05-12T09:26:50.593" v="566" actId="1076"/>
          <ac:spMkLst>
            <pc:docMk/>
            <pc:sldMk cId="1362730087" sldId="278"/>
            <ac:spMk id="50" creationId="{66EB67CB-09F4-5E48-8A1F-F2A00827F189}"/>
          </ac:spMkLst>
        </pc:spChg>
        <pc:spChg chg="mod">
          <ac:chgData name="Susan Stangroom" userId="S::sstangroom@carshaltongirls.org.uk::daa61d62-74b4-4341-b0ed-b3f26989c1a2" providerId="AD" clId="Web-{1E5DE605-C439-A6BB-0897-8D7E28AFF9A6}" dt="2025-05-12T09:26:50.812" v="567" actId="1076"/>
          <ac:spMkLst>
            <pc:docMk/>
            <pc:sldMk cId="1362730087" sldId="278"/>
            <ac:spMk id="51" creationId="{E1EE1992-2423-894B-9867-9FE2EE2039DD}"/>
          </ac:spMkLst>
        </pc:spChg>
        <pc:spChg chg="mod">
          <ac:chgData name="Susan Stangroom" userId="S::sstangroom@carshaltongirls.org.uk::daa61d62-74b4-4341-b0ed-b3f26989c1a2" providerId="AD" clId="Web-{1E5DE605-C439-A6BB-0897-8D7E28AFF9A6}" dt="2025-05-12T09:26:51.140" v="568" actId="1076"/>
          <ac:spMkLst>
            <pc:docMk/>
            <pc:sldMk cId="1362730087" sldId="278"/>
            <ac:spMk id="52" creationId="{162A9B3D-F94C-254E-8356-B979FB8D94B9}"/>
          </ac:spMkLst>
        </pc:spChg>
        <pc:spChg chg="mod">
          <ac:chgData name="Susan Stangroom" userId="S::sstangroom@carshaltongirls.org.uk::daa61d62-74b4-4341-b0ed-b3f26989c1a2" providerId="AD" clId="Web-{1E5DE605-C439-A6BB-0897-8D7E28AFF9A6}" dt="2025-05-12T09:26:51.171" v="569" actId="1076"/>
          <ac:spMkLst>
            <pc:docMk/>
            <pc:sldMk cId="1362730087" sldId="278"/>
            <ac:spMk id="53" creationId="{07886F06-2E22-124D-8E6E-BBBA26C2234F}"/>
          </ac:spMkLst>
        </pc:spChg>
        <pc:spChg chg="mod">
          <ac:chgData name="Susan Stangroom" userId="S::sstangroom@carshaltongirls.org.uk::daa61d62-74b4-4341-b0ed-b3f26989c1a2" providerId="AD" clId="Web-{1E5DE605-C439-A6BB-0897-8D7E28AFF9A6}" dt="2025-05-12T09:26:51.187" v="570" actId="1076"/>
          <ac:spMkLst>
            <pc:docMk/>
            <pc:sldMk cId="1362730087" sldId="278"/>
            <ac:spMk id="54" creationId="{79FF117B-95A3-D84F-8119-C6C0E7BDE388}"/>
          </ac:spMkLst>
        </pc:spChg>
        <pc:spChg chg="mod">
          <ac:chgData name="Susan Stangroom" userId="S::sstangroom@carshaltongirls.org.uk::daa61d62-74b4-4341-b0ed-b3f26989c1a2" providerId="AD" clId="Web-{1E5DE605-C439-A6BB-0897-8D7E28AFF9A6}" dt="2025-05-12T09:27:06.391" v="572" actId="1076"/>
          <ac:spMkLst>
            <pc:docMk/>
            <pc:sldMk cId="1362730087" sldId="278"/>
            <ac:spMk id="56" creationId="{84BC0014-9D82-2949-99A1-F8982E365A01}"/>
          </ac:spMkLst>
        </pc:spChg>
        <pc:spChg chg="mod">
          <ac:chgData name="Susan Stangroom" userId="S::sstangroom@carshaltongirls.org.uk::daa61d62-74b4-4341-b0ed-b3f26989c1a2" providerId="AD" clId="Web-{1E5DE605-C439-A6BB-0897-8D7E28AFF9A6}" dt="2025-05-12T09:27:43.001" v="581" actId="1076"/>
          <ac:spMkLst>
            <pc:docMk/>
            <pc:sldMk cId="1362730087" sldId="278"/>
            <ac:spMk id="58" creationId="{6A17643B-6F38-4845-AB25-953AEC636B95}"/>
          </ac:spMkLst>
        </pc:spChg>
        <pc:spChg chg="mod">
          <ac:chgData name="Susan Stangroom" userId="S::sstangroom@carshaltongirls.org.uk::daa61d62-74b4-4341-b0ed-b3f26989c1a2" providerId="AD" clId="Web-{1E5DE605-C439-A6BB-0897-8D7E28AFF9A6}" dt="2025-05-12T09:27:36.204" v="579" actId="1076"/>
          <ac:spMkLst>
            <pc:docMk/>
            <pc:sldMk cId="1362730087" sldId="278"/>
            <ac:spMk id="59" creationId="{1A9F61E5-5CFF-E843-B1DB-F39252C2F64C}"/>
          </ac:spMkLst>
        </pc:spChg>
        <pc:spChg chg="mod">
          <ac:chgData name="Susan Stangroom" userId="S::sstangroom@carshaltongirls.org.uk::daa61d62-74b4-4341-b0ed-b3f26989c1a2" providerId="AD" clId="Web-{1E5DE605-C439-A6BB-0897-8D7E28AFF9A6}" dt="2025-05-12T09:27:13.328" v="573" actId="1076"/>
          <ac:spMkLst>
            <pc:docMk/>
            <pc:sldMk cId="1362730087" sldId="278"/>
            <ac:spMk id="60" creationId="{60CF8513-CCFF-1C47-8F8B-B2ECF2EBAA82}"/>
          </ac:spMkLst>
        </pc:spChg>
        <pc:spChg chg="mod">
          <ac:chgData name="Susan Stangroom" userId="S::sstangroom@carshaltongirls.org.uk::daa61d62-74b4-4341-b0ed-b3f26989c1a2" providerId="AD" clId="Web-{1E5DE605-C439-A6BB-0897-8D7E28AFF9A6}" dt="2025-05-12T09:27:18.657" v="574" actId="1076"/>
          <ac:spMkLst>
            <pc:docMk/>
            <pc:sldMk cId="1362730087" sldId="278"/>
            <ac:spMk id="61" creationId="{D7D5D9D5-971F-904E-A729-DC4A9A178DC6}"/>
          </ac:spMkLst>
        </pc:spChg>
        <pc:spChg chg="mod">
          <ac:chgData name="Susan Stangroom" userId="S::sstangroom@carshaltongirls.org.uk::daa61d62-74b4-4341-b0ed-b3f26989c1a2" providerId="AD" clId="Web-{1E5DE605-C439-A6BB-0897-8D7E28AFF9A6}" dt="2025-05-12T09:27:43.048" v="582" actId="1076"/>
          <ac:spMkLst>
            <pc:docMk/>
            <pc:sldMk cId="1362730087" sldId="278"/>
            <ac:spMk id="62" creationId="{DE0BBA39-4017-8945-BDC7-1EAFE2429C25}"/>
          </ac:spMkLst>
        </pc:spChg>
        <pc:spChg chg="mod">
          <ac:chgData name="Susan Stangroom" userId="S::sstangroom@carshaltongirls.org.uk::daa61d62-74b4-4341-b0ed-b3f26989c1a2" providerId="AD" clId="Web-{1E5DE605-C439-A6BB-0897-8D7E28AFF9A6}" dt="2025-05-12T09:27:36.235" v="580" actId="1076"/>
          <ac:spMkLst>
            <pc:docMk/>
            <pc:sldMk cId="1362730087" sldId="278"/>
            <ac:spMk id="63" creationId="{94FB1209-DADD-DC40-848A-EF2EA8870305}"/>
          </ac:spMkLst>
        </pc:spChg>
        <pc:spChg chg="mod">
          <ac:chgData name="Susan Stangroom" userId="S::sstangroom@carshaltongirls.org.uk::daa61d62-74b4-4341-b0ed-b3f26989c1a2" providerId="AD" clId="Web-{1E5DE605-C439-A6BB-0897-8D7E28AFF9A6}" dt="2025-05-12T09:26:50.499" v="565" actId="1076"/>
          <ac:spMkLst>
            <pc:docMk/>
            <pc:sldMk cId="1362730087" sldId="278"/>
            <ac:spMk id="99" creationId="{89A95BCB-2CF7-BF4B-A209-F5BEA7024D68}"/>
          </ac:spMkLst>
        </pc:spChg>
        <pc:picChg chg="del">
          <ac:chgData name="Susan Stangroom" userId="S::sstangroom@carshaltongirls.org.uk::daa61d62-74b4-4341-b0ed-b3f26989c1a2" providerId="AD" clId="Web-{1E5DE605-C439-A6BB-0897-8D7E28AFF9A6}" dt="2025-05-12T09:14:17.868" v="387"/>
          <ac:picMkLst>
            <pc:docMk/>
            <pc:sldMk cId="1362730087" sldId="278"/>
            <ac:picMk id="18" creationId="{CE678A68-E5DA-2A48-8E6C-B0F5370A5136}"/>
          </ac:picMkLst>
        </pc:picChg>
        <pc:picChg chg="del">
          <ac:chgData name="Susan Stangroom" userId="S::sstangroom@carshaltongirls.org.uk::daa61d62-74b4-4341-b0ed-b3f26989c1a2" providerId="AD" clId="Web-{1E5DE605-C439-A6BB-0897-8D7E28AFF9A6}" dt="2025-05-12T09:14:17.868" v="386"/>
          <ac:picMkLst>
            <pc:docMk/>
            <pc:sldMk cId="1362730087" sldId="278"/>
            <ac:picMk id="19" creationId="{93086516-8C1A-2F40-8BF4-3017A23B1A8A}"/>
          </ac:picMkLst>
        </pc:picChg>
        <pc:picChg chg="del mod">
          <ac:chgData name="Susan Stangroom" userId="S::sstangroom@carshaltongirls.org.uk::daa61d62-74b4-4341-b0ed-b3f26989c1a2" providerId="AD" clId="Web-{1E5DE605-C439-A6BB-0897-8D7E28AFF9A6}" dt="2025-05-12T09:14:17.868" v="383"/>
          <ac:picMkLst>
            <pc:docMk/>
            <pc:sldMk cId="1362730087" sldId="278"/>
            <ac:picMk id="22" creationId="{18FF37C8-1044-7445-99C4-9FE406F47EC2}"/>
          </ac:picMkLst>
        </pc:picChg>
        <pc:picChg chg="del">
          <ac:chgData name="Susan Stangroom" userId="S::sstangroom@carshaltongirls.org.uk::daa61d62-74b4-4341-b0ed-b3f26989c1a2" providerId="AD" clId="Web-{1E5DE605-C439-A6BB-0897-8D7E28AFF9A6}" dt="2025-05-12T09:14:17.868" v="382"/>
          <ac:picMkLst>
            <pc:docMk/>
            <pc:sldMk cId="1362730087" sldId="278"/>
            <ac:picMk id="23" creationId="{6D32A796-F740-874F-BE75-E36EC4955614}"/>
          </ac:picMkLst>
        </pc:picChg>
        <pc:picChg chg="del">
          <ac:chgData name="Susan Stangroom" userId="S::sstangroom@carshaltongirls.org.uk::daa61d62-74b4-4341-b0ed-b3f26989c1a2" providerId="AD" clId="Web-{1E5DE605-C439-A6BB-0897-8D7E28AFF9A6}" dt="2025-05-12T09:14:17.868" v="381"/>
          <ac:picMkLst>
            <pc:docMk/>
            <pc:sldMk cId="1362730087" sldId="278"/>
            <ac:picMk id="26" creationId="{A59FA6B9-BEEA-1948-BAD7-0447319E8D33}"/>
          </ac:picMkLst>
        </pc:picChg>
        <pc:picChg chg="del">
          <ac:chgData name="Susan Stangroom" userId="S::sstangroom@carshaltongirls.org.uk::daa61d62-74b4-4341-b0ed-b3f26989c1a2" providerId="AD" clId="Web-{1E5DE605-C439-A6BB-0897-8D7E28AFF9A6}" dt="2025-05-12T09:14:17.868" v="379"/>
          <ac:picMkLst>
            <pc:docMk/>
            <pc:sldMk cId="1362730087" sldId="278"/>
            <ac:picMk id="28" creationId="{8E09DBB2-B780-5645-99E4-791BD7DEF747}"/>
          </ac:picMkLst>
        </pc:picChg>
        <pc:picChg chg="del">
          <ac:chgData name="Susan Stangroom" userId="S::sstangroom@carshaltongirls.org.uk::daa61d62-74b4-4341-b0ed-b3f26989c1a2" providerId="AD" clId="Web-{1E5DE605-C439-A6BB-0897-8D7E28AFF9A6}" dt="2025-05-12T09:14:17.868" v="376"/>
          <ac:picMkLst>
            <pc:docMk/>
            <pc:sldMk cId="1362730087" sldId="278"/>
            <ac:picMk id="32" creationId="{375CD441-341C-CE4B-807C-C9FAC65E91DA}"/>
          </ac:picMkLst>
        </pc:picChg>
        <pc:picChg chg="del">
          <ac:chgData name="Susan Stangroom" userId="S::sstangroom@carshaltongirls.org.uk::daa61d62-74b4-4341-b0ed-b3f26989c1a2" providerId="AD" clId="Web-{1E5DE605-C439-A6BB-0897-8D7E28AFF9A6}" dt="2025-05-12T09:14:17.868" v="372"/>
          <ac:picMkLst>
            <pc:docMk/>
            <pc:sldMk cId="1362730087" sldId="278"/>
            <ac:picMk id="36" creationId="{DF804AB3-F545-F64B-B47E-E06A1B332BBA}"/>
          </ac:picMkLst>
        </pc:picChg>
        <pc:picChg chg="del">
          <ac:chgData name="Susan Stangroom" userId="S::sstangroom@carshaltongirls.org.uk::daa61d62-74b4-4341-b0ed-b3f26989c1a2" providerId="AD" clId="Web-{1E5DE605-C439-A6BB-0897-8D7E28AFF9A6}" dt="2025-05-12T09:14:17.853" v="369"/>
          <ac:picMkLst>
            <pc:docMk/>
            <pc:sldMk cId="1362730087" sldId="278"/>
            <ac:picMk id="42" creationId="{A18AC464-B6B2-1344-A50F-1011E00BBA1B}"/>
          </ac:picMkLst>
        </pc:picChg>
        <pc:picChg chg="del">
          <ac:chgData name="Susan Stangroom" userId="S::sstangroom@carshaltongirls.org.uk::daa61d62-74b4-4341-b0ed-b3f26989c1a2" providerId="AD" clId="Web-{1E5DE605-C439-A6BB-0897-8D7E28AFF9A6}" dt="2025-05-12T09:14:17.853" v="367"/>
          <ac:picMkLst>
            <pc:docMk/>
            <pc:sldMk cId="1362730087" sldId="278"/>
            <ac:picMk id="45" creationId="{01BD187B-22C1-AE4A-A08F-CDA716533F0A}"/>
          </ac:picMkLst>
        </pc:picChg>
        <pc:picChg chg="del">
          <ac:chgData name="Susan Stangroom" userId="S::sstangroom@carshaltongirls.org.uk::daa61d62-74b4-4341-b0ed-b3f26989c1a2" providerId="AD" clId="Web-{1E5DE605-C439-A6BB-0897-8D7E28AFF9A6}" dt="2025-05-12T09:14:17.853" v="366"/>
          <ac:picMkLst>
            <pc:docMk/>
            <pc:sldMk cId="1362730087" sldId="278"/>
            <ac:picMk id="46" creationId="{43DDB4CC-F9F2-384E-B09F-C6E959C7E029}"/>
          </ac:picMkLst>
        </pc:picChg>
        <pc:picChg chg="del">
          <ac:chgData name="Susan Stangroom" userId="S::sstangroom@carshaltongirls.org.uk::daa61d62-74b4-4341-b0ed-b3f26989c1a2" providerId="AD" clId="Web-{1E5DE605-C439-A6BB-0897-8D7E28AFF9A6}" dt="2025-05-12T09:14:17.853" v="363"/>
          <ac:picMkLst>
            <pc:docMk/>
            <pc:sldMk cId="1362730087" sldId="278"/>
            <ac:picMk id="49" creationId="{5E3B29EB-A94C-A94B-BFC0-458B323D55B8}"/>
          </ac:picMkLst>
        </pc:picChg>
        <pc:cxnChg chg="del">
          <ac:chgData name="Susan Stangroom" userId="S::sstangroom@carshaltongirls.org.uk::daa61d62-74b4-4341-b0ed-b3f26989c1a2" providerId="AD" clId="Web-{1E5DE605-C439-A6BB-0897-8D7E28AFF9A6}" dt="2025-05-12T09:14:17.853" v="370"/>
          <ac:cxnSpMkLst>
            <pc:docMk/>
            <pc:sldMk cId="1362730087" sldId="278"/>
            <ac:cxnSpMk id="39" creationId="{42E08A3F-C0D3-C04A-A4B6-9C53039973C7}"/>
          </ac:cxnSpMkLst>
        </pc:cxnChg>
      </pc:sldChg>
      <pc:sldChg chg="modSp">
        <pc:chgData name="Susan Stangroom" userId="S::sstangroom@carshaltongirls.org.uk::daa61d62-74b4-4341-b0ed-b3f26989c1a2" providerId="AD" clId="Web-{1E5DE605-C439-A6BB-0897-8D7E28AFF9A6}" dt="2025-05-12T09:28:24.955" v="588" actId="20577"/>
        <pc:sldMkLst>
          <pc:docMk/>
          <pc:sldMk cId="257854574" sldId="279"/>
        </pc:sldMkLst>
        <pc:spChg chg="mod">
          <ac:chgData name="Susan Stangroom" userId="S::sstangroom@carshaltongirls.org.uk::daa61d62-74b4-4341-b0ed-b3f26989c1a2" providerId="AD" clId="Web-{1E5DE605-C439-A6BB-0897-8D7E28AFF9A6}" dt="2025-05-12T09:28:24.955" v="588" actId="20577"/>
          <ac:spMkLst>
            <pc:docMk/>
            <pc:sldMk cId="257854574" sldId="279"/>
            <ac:spMk id="5" creationId="{1E6E8716-BF79-FA46-AA00-3D1A3C19D5DB}"/>
          </ac:spMkLst>
        </pc:spChg>
        <pc:spChg chg="mod">
          <ac:chgData name="Susan Stangroom" userId="S::sstangroom@carshaltongirls.org.uk::daa61d62-74b4-4341-b0ed-b3f26989c1a2" providerId="AD" clId="Web-{1E5DE605-C439-A6BB-0897-8D7E28AFF9A6}" dt="2025-05-12T09:28:23.987" v="586" actId="20577"/>
          <ac:spMkLst>
            <pc:docMk/>
            <pc:sldMk cId="257854574" sldId="279"/>
            <ac:spMk id="52" creationId="{41954342-2DF8-6042-AB49-8F79043A1F61}"/>
          </ac:spMkLst>
        </pc:spChg>
      </pc:sldChg>
      <pc:sldChg chg="addSp delSp modSp add replId">
        <pc:chgData name="Susan Stangroom" userId="S::sstangroom@carshaltongirls.org.uk::daa61d62-74b4-4341-b0ed-b3f26989c1a2" providerId="AD" clId="Web-{1E5DE605-C439-A6BB-0897-8D7E28AFF9A6}" dt="2025-05-12T09:21:35.240" v="500" actId="20577"/>
        <pc:sldMkLst>
          <pc:docMk/>
          <pc:sldMk cId="3107125710" sldId="288"/>
        </pc:sldMkLst>
        <pc:spChg chg="add del mod">
          <ac:chgData name="Susan Stangroom" userId="S::sstangroom@carshaltongirls.org.uk::daa61d62-74b4-4341-b0ed-b3f26989c1a2" providerId="AD" clId="Web-{1E5DE605-C439-A6BB-0897-8D7E28AFF9A6}" dt="2025-05-12T09:21:35.240" v="500" actId="20577"/>
          <ac:spMkLst>
            <pc:docMk/>
            <pc:sldMk cId="3107125710" sldId="288"/>
            <ac:spMk id="2" creationId="{E2B297F4-BA7A-8E71-C9C1-D527A42960C6}"/>
          </ac:spMkLst>
        </pc:spChg>
        <pc:spChg chg="del">
          <ac:chgData name="Susan Stangroom" userId="S::sstangroom@carshaltongirls.org.uk::daa61d62-74b4-4341-b0ed-b3f26989c1a2" providerId="AD" clId="Web-{1E5DE605-C439-A6BB-0897-8D7E28AFF9A6}" dt="2025-05-12T09:15:02.135" v="402"/>
          <ac:spMkLst>
            <pc:docMk/>
            <pc:sldMk cId="3107125710" sldId="288"/>
            <ac:spMk id="13" creationId="{BC2E4549-FC5A-4CE8-61FF-113EACE91E51}"/>
          </ac:spMkLst>
        </pc:spChg>
        <pc:spChg chg="add del">
          <ac:chgData name="Susan Stangroom" userId="S::sstangroom@carshaltongirls.org.uk::daa61d62-74b4-4341-b0ed-b3f26989c1a2" providerId="AD" clId="Web-{1E5DE605-C439-A6BB-0897-8D7E28AFF9A6}" dt="2025-05-12T09:15:04.510" v="403"/>
          <ac:spMkLst>
            <pc:docMk/>
            <pc:sldMk cId="3107125710" sldId="288"/>
            <ac:spMk id="14" creationId="{52429559-62CE-0D0C-9BCB-60E0986F1659}"/>
          </ac:spMkLst>
        </pc:spChg>
        <pc:spChg chg="del">
          <ac:chgData name="Susan Stangroom" userId="S::sstangroom@carshaltongirls.org.uk::daa61d62-74b4-4341-b0ed-b3f26989c1a2" providerId="AD" clId="Web-{1E5DE605-C439-A6BB-0897-8D7E28AFF9A6}" dt="2025-05-12T09:13:10.570" v="202"/>
          <ac:spMkLst>
            <pc:docMk/>
            <pc:sldMk cId="3107125710" sldId="288"/>
            <ac:spMk id="20" creationId="{764E5D94-A709-FB54-503E-8DD99BA49EC4}"/>
          </ac:spMkLst>
        </pc:spChg>
        <pc:spChg chg="del">
          <ac:chgData name="Susan Stangroom" userId="S::sstangroom@carshaltongirls.org.uk::daa61d62-74b4-4341-b0ed-b3f26989c1a2" providerId="AD" clId="Web-{1E5DE605-C439-A6BB-0897-8D7E28AFF9A6}" dt="2025-05-12T09:13:12.398" v="203"/>
          <ac:spMkLst>
            <pc:docMk/>
            <pc:sldMk cId="3107125710" sldId="288"/>
            <ac:spMk id="21" creationId="{7261DDB3-F872-F64E-7BE6-AEA39657B36E}"/>
          </ac:spMkLst>
        </pc:spChg>
        <pc:spChg chg="del">
          <ac:chgData name="Susan Stangroom" userId="S::sstangroom@carshaltongirls.org.uk::daa61d62-74b4-4341-b0ed-b3f26989c1a2" providerId="AD" clId="Web-{1E5DE605-C439-A6BB-0897-8D7E28AFF9A6}" dt="2025-05-12T09:13:00.163" v="188"/>
          <ac:spMkLst>
            <pc:docMk/>
            <pc:sldMk cId="3107125710" sldId="288"/>
            <ac:spMk id="27" creationId="{5DF0E05F-DAB3-10EC-7F1F-11741D98A97F}"/>
          </ac:spMkLst>
        </pc:spChg>
        <pc:spChg chg="del">
          <ac:chgData name="Susan Stangroom" userId="S::sstangroom@carshaltongirls.org.uk::daa61d62-74b4-4341-b0ed-b3f26989c1a2" providerId="AD" clId="Web-{1E5DE605-C439-A6BB-0897-8D7E28AFF9A6}" dt="2025-05-12T09:13:14.554" v="204"/>
          <ac:spMkLst>
            <pc:docMk/>
            <pc:sldMk cId="3107125710" sldId="288"/>
            <ac:spMk id="29" creationId="{6F636F72-DCA1-D62A-6EF6-280E7E3153BA}"/>
          </ac:spMkLst>
        </pc:spChg>
        <pc:spChg chg="del mod">
          <ac:chgData name="Susan Stangroom" userId="S::sstangroom@carshaltongirls.org.uk::daa61d62-74b4-4341-b0ed-b3f26989c1a2" providerId="AD" clId="Web-{1E5DE605-C439-A6BB-0897-8D7E28AFF9A6}" dt="2025-05-12T09:13:22.695" v="219"/>
          <ac:spMkLst>
            <pc:docMk/>
            <pc:sldMk cId="3107125710" sldId="288"/>
            <ac:spMk id="31" creationId="{088F3087-311C-654B-03D9-643D9A867594}"/>
          </ac:spMkLst>
        </pc:spChg>
        <pc:spChg chg="del mod">
          <ac:chgData name="Susan Stangroom" userId="S::sstangroom@carshaltongirls.org.uk::daa61d62-74b4-4341-b0ed-b3f26989c1a2" providerId="AD" clId="Web-{1E5DE605-C439-A6BB-0897-8D7E28AFF9A6}" dt="2025-05-12T09:13:22.695" v="218"/>
          <ac:spMkLst>
            <pc:docMk/>
            <pc:sldMk cId="3107125710" sldId="288"/>
            <ac:spMk id="33" creationId="{37A62FA3-A854-ED56-9879-A77753203276}"/>
          </ac:spMkLst>
        </pc:spChg>
        <pc:spChg chg="del">
          <ac:chgData name="Susan Stangroom" userId="S::sstangroom@carshaltongirls.org.uk::daa61d62-74b4-4341-b0ed-b3f26989c1a2" providerId="AD" clId="Web-{1E5DE605-C439-A6BB-0897-8D7E28AFF9A6}" dt="2025-05-12T09:13:22.695" v="217"/>
          <ac:spMkLst>
            <pc:docMk/>
            <pc:sldMk cId="3107125710" sldId="288"/>
            <ac:spMk id="34" creationId="{1678DD7B-F2FF-26EE-2FA0-8CFDF18A9C53}"/>
          </ac:spMkLst>
        </pc:spChg>
        <pc:spChg chg="del">
          <ac:chgData name="Susan Stangroom" userId="S::sstangroom@carshaltongirls.org.uk::daa61d62-74b4-4341-b0ed-b3f26989c1a2" providerId="AD" clId="Web-{1E5DE605-C439-A6BB-0897-8D7E28AFF9A6}" dt="2025-05-12T09:13:22.695" v="216"/>
          <ac:spMkLst>
            <pc:docMk/>
            <pc:sldMk cId="3107125710" sldId="288"/>
            <ac:spMk id="35" creationId="{4AA83744-C3E6-8456-159A-33B47FC095B9}"/>
          </ac:spMkLst>
        </pc:spChg>
        <pc:spChg chg="del">
          <ac:chgData name="Susan Stangroom" userId="S::sstangroom@carshaltongirls.org.uk::daa61d62-74b4-4341-b0ed-b3f26989c1a2" providerId="AD" clId="Web-{1E5DE605-C439-A6BB-0897-8D7E28AFF9A6}" dt="2025-05-12T09:13:22.695" v="215"/>
          <ac:spMkLst>
            <pc:docMk/>
            <pc:sldMk cId="3107125710" sldId="288"/>
            <ac:spMk id="37" creationId="{18253E45-D4FB-8222-AAFD-03160F23D8E1}"/>
          </ac:spMkLst>
        </pc:spChg>
        <pc:spChg chg="del">
          <ac:chgData name="Susan Stangroom" userId="S::sstangroom@carshaltongirls.org.uk::daa61d62-74b4-4341-b0ed-b3f26989c1a2" providerId="AD" clId="Web-{1E5DE605-C439-A6BB-0897-8D7E28AFF9A6}" dt="2025-05-12T09:13:22.695" v="213"/>
          <ac:spMkLst>
            <pc:docMk/>
            <pc:sldMk cId="3107125710" sldId="288"/>
            <ac:spMk id="43" creationId="{126F4D0C-0CED-59A1-45E1-096EC09E19EB}"/>
          </ac:spMkLst>
        </pc:spChg>
        <pc:spChg chg="del">
          <ac:chgData name="Susan Stangroom" userId="S::sstangroom@carshaltongirls.org.uk::daa61d62-74b4-4341-b0ed-b3f26989c1a2" providerId="AD" clId="Web-{1E5DE605-C439-A6BB-0897-8D7E28AFF9A6}" dt="2025-05-12T09:13:22.695" v="212"/>
          <ac:spMkLst>
            <pc:docMk/>
            <pc:sldMk cId="3107125710" sldId="288"/>
            <ac:spMk id="47" creationId="{FAA0639A-4A9C-00C2-195D-7722D5BCB532}"/>
          </ac:spMkLst>
        </pc:spChg>
        <pc:spChg chg="del mod">
          <ac:chgData name="Susan Stangroom" userId="S::sstangroom@carshaltongirls.org.uk::daa61d62-74b4-4341-b0ed-b3f26989c1a2" providerId="AD" clId="Web-{1E5DE605-C439-A6BB-0897-8D7E28AFF9A6}" dt="2025-05-12T09:13:22.695" v="211"/>
          <ac:spMkLst>
            <pc:docMk/>
            <pc:sldMk cId="3107125710" sldId="288"/>
            <ac:spMk id="48" creationId="{DF51F891-497F-E75C-6159-5B4F6FE93E7A}"/>
          </ac:spMkLst>
        </pc:spChg>
        <pc:picChg chg="del">
          <ac:chgData name="Susan Stangroom" userId="S::sstangroom@carshaltongirls.org.uk::daa61d62-74b4-4341-b0ed-b3f26989c1a2" providerId="AD" clId="Web-{1E5DE605-C439-A6BB-0897-8D7E28AFF9A6}" dt="2025-05-12T09:13:07.913" v="200"/>
          <ac:picMkLst>
            <pc:docMk/>
            <pc:sldMk cId="3107125710" sldId="288"/>
            <ac:picMk id="18" creationId="{E79FA6F3-FE54-BD7B-60AC-8971E2894588}"/>
          </ac:picMkLst>
        </pc:picChg>
        <pc:picChg chg="del">
          <ac:chgData name="Susan Stangroom" userId="S::sstangroom@carshaltongirls.org.uk::daa61d62-74b4-4341-b0ed-b3f26989c1a2" providerId="AD" clId="Web-{1E5DE605-C439-A6BB-0897-8D7E28AFF9A6}" dt="2025-05-12T09:13:07.210" v="199"/>
          <ac:picMkLst>
            <pc:docMk/>
            <pc:sldMk cId="3107125710" sldId="288"/>
            <ac:picMk id="19" creationId="{C608A7FC-B4C4-FA27-FC99-5D2D4CB45B6B}"/>
          </ac:picMkLst>
        </pc:picChg>
        <pc:picChg chg="del mod">
          <ac:chgData name="Susan Stangroom" userId="S::sstangroom@carshaltongirls.org.uk::daa61d62-74b4-4341-b0ed-b3f26989c1a2" providerId="AD" clId="Web-{1E5DE605-C439-A6BB-0897-8D7E28AFF9A6}" dt="2025-05-12T09:13:02.929" v="190"/>
          <ac:picMkLst>
            <pc:docMk/>
            <pc:sldMk cId="3107125710" sldId="288"/>
            <ac:picMk id="22" creationId="{A47A8ED9-08C2-56BE-2FB4-51515C6E44B8}"/>
          </ac:picMkLst>
        </pc:picChg>
        <pc:picChg chg="del">
          <ac:chgData name="Susan Stangroom" userId="S::sstangroom@carshaltongirls.org.uk::daa61d62-74b4-4341-b0ed-b3f26989c1a2" providerId="AD" clId="Web-{1E5DE605-C439-A6BB-0897-8D7E28AFF9A6}" dt="2025-05-12T09:13:04.648" v="194"/>
          <ac:picMkLst>
            <pc:docMk/>
            <pc:sldMk cId="3107125710" sldId="288"/>
            <ac:picMk id="23" creationId="{39361085-B3D4-BDE7-C18E-05820479AAB9}"/>
          </ac:picMkLst>
        </pc:picChg>
        <pc:picChg chg="del">
          <ac:chgData name="Susan Stangroom" userId="S::sstangroom@carshaltongirls.org.uk::daa61d62-74b4-4341-b0ed-b3f26989c1a2" providerId="AD" clId="Web-{1E5DE605-C439-A6BB-0897-8D7E28AFF9A6}" dt="2025-05-12T09:13:06.851" v="198"/>
          <ac:picMkLst>
            <pc:docMk/>
            <pc:sldMk cId="3107125710" sldId="288"/>
            <ac:picMk id="26" creationId="{B727CF10-660A-EB95-0CAA-ED48FE2CD636}"/>
          </ac:picMkLst>
        </pc:picChg>
        <pc:picChg chg="del">
          <ac:chgData name="Susan Stangroom" userId="S::sstangroom@carshaltongirls.org.uk::daa61d62-74b4-4341-b0ed-b3f26989c1a2" providerId="AD" clId="Web-{1E5DE605-C439-A6BB-0897-8D7E28AFF9A6}" dt="2025-05-12T09:13:06.210" v="197"/>
          <ac:picMkLst>
            <pc:docMk/>
            <pc:sldMk cId="3107125710" sldId="288"/>
            <ac:picMk id="28" creationId="{7A2FB275-1042-592F-B5DF-B7C346A9303E}"/>
          </ac:picMkLst>
        </pc:picChg>
        <pc:picChg chg="del">
          <ac:chgData name="Susan Stangroom" userId="S::sstangroom@carshaltongirls.org.uk::daa61d62-74b4-4341-b0ed-b3f26989c1a2" providerId="AD" clId="Web-{1E5DE605-C439-A6BB-0897-8D7E28AFF9A6}" dt="2025-05-12T09:13:08.616" v="201"/>
          <ac:picMkLst>
            <pc:docMk/>
            <pc:sldMk cId="3107125710" sldId="288"/>
            <ac:picMk id="32" creationId="{EB131D23-70CC-4871-C8CD-4DC6A5A0FEB4}"/>
          </ac:picMkLst>
        </pc:picChg>
        <pc:picChg chg="del">
          <ac:chgData name="Susan Stangroom" userId="S::sstangroom@carshaltongirls.org.uk::daa61d62-74b4-4341-b0ed-b3f26989c1a2" providerId="AD" clId="Web-{1E5DE605-C439-A6BB-0897-8D7E28AFF9A6}" dt="2025-05-12T09:13:04.257" v="193"/>
          <ac:picMkLst>
            <pc:docMk/>
            <pc:sldMk cId="3107125710" sldId="288"/>
            <ac:picMk id="36" creationId="{B2868681-3C9D-2B00-60AC-81D6351803E9}"/>
          </ac:picMkLst>
        </pc:picChg>
        <pc:picChg chg="del">
          <ac:chgData name="Susan Stangroom" userId="S::sstangroom@carshaltongirls.org.uk::daa61d62-74b4-4341-b0ed-b3f26989c1a2" providerId="AD" clId="Web-{1E5DE605-C439-A6BB-0897-8D7E28AFF9A6}" dt="2025-05-12T09:13:04.007" v="192"/>
          <ac:picMkLst>
            <pc:docMk/>
            <pc:sldMk cId="3107125710" sldId="288"/>
            <ac:picMk id="42" creationId="{6184D1B8-D9FD-8EE1-009E-3444749EA7B0}"/>
          </ac:picMkLst>
        </pc:picChg>
        <pc:picChg chg="del">
          <ac:chgData name="Susan Stangroom" userId="S::sstangroom@carshaltongirls.org.uk::daa61d62-74b4-4341-b0ed-b3f26989c1a2" providerId="AD" clId="Web-{1E5DE605-C439-A6BB-0897-8D7E28AFF9A6}" dt="2025-05-12T09:13:05.460" v="196"/>
          <ac:picMkLst>
            <pc:docMk/>
            <pc:sldMk cId="3107125710" sldId="288"/>
            <ac:picMk id="45" creationId="{2CA63112-3F1A-4462-0B9E-698381565D0F}"/>
          </ac:picMkLst>
        </pc:picChg>
        <pc:picChg chg="del">
          <ac:chgData name="Susan Stangroom" userId="S::sstangroom@carshaltongirls.org.uk::daa61d62-74b4-4341-b0ed-b3f26989c1a2" providerId="AD" clId="Web-{1E5DE605-C439-A6BB-0897-8D7E28AFF9A6}" dt="2025-05-12T09:13:03.554" v="191"/>
          <ac:picMkLst>
            <pc:docMk/>
            <pc:sldMk cId="3107125710" sldId="288"/>
            <ac:picMk id="46" creationId="{CE2E428B-1B14-CC30-F334-BA6E92288300}"/>
          </ac:picMkLst>
        </pc:picChg>
        <pc:picChg chg="del">
          <ac:chgData name="Susan Stangroom" userId="S::sstangroom@carshaltongirls.org.uk::daa61d62-74b4-4341-b0ed-b3f26989c1a2" providerId="AD" clId="Web-{1E5DE605-C439-A6BB-0897-8D7E28AFF9A6}" dt="2025-05-12T09:13:05.101" v="195"/>
          <ac:picMkLst>
            <pc:docMk/>
            <pc:sldMk cId="3107125710" sldId="288"/>
            <ac:picMk id="49" creationId="{EDC5893E-DCCD-F6CF-4735-0A7674E5BE75}"/>
          </ac:picMkLst>
        </pc:picChg>
        <pc:cxnChg chg="del">
          <ac:chgData name="Susan Stangroom" userId="S::sstangroom@carshaltongirls.org.uk::daa61d62-74b4-4341-b0ed-b3f26989c1a2" providerId="AD" clId="Web-{1E5DE605-C439-A6BB-0897-8D7E28AFF9A6}" dt="2025-05-12T09:13:22.695" v="214"/>
          <ac:cxnSpMkLst>
            <pc:docMk/>
            <pc:sldMk cId="3107125710" sldId="288"/>
            <ac:cxnSpMk id="39" creationId="{9ECAFA23-B7C8-3B93-3C62-132327BBB030}"/>
          </ac:cxnSpMkLst>
        </pc:cxnChg>
      </pc:sldChg>
      <pc:sldChg chg="delSp modSp add replId">
        <pc:chgData name="Susan Stangroom" userId="S::sstangroom@carshaltongirls.org.uk::daa61d62-74b4-4341-b0ed-b3f26989c1a2" providerId="AD" clId="Web-{1E5DE605-C439-A6BB-0897-8D7E28AFF9A6}" dt="2025-05-12T09:21:52.241" v="503" actId="20577"/>
        <pc:sldMkLst>
          <pc:docMk/>
          <pc:sldMk cId="3827888433" sldId="289"/>
        </pc:sldMkLst>
        <pc:spChg chg="mod">
          <ac:chgData name="Susan Stangroom" userId="S::sstangroom@carshaltongirls.org.uk::daa61d62-74b4-4341-b0ed-b3f26989c1a2" providerId="AD" clId="Web-{1E5DE605-C439-A6BB-0897-8D7E28AFF9A6}" dt="2025-05-12T09:21:52.241" v="503" actId="20577"/>
          <ac:spMkLst>
            <pc:docMk/>
            <pc:sldMk cId="3827888433" sldId="289"/>
            <ac:spMk id="2" creationId="{4332FFD8-2EAC-4F37-FEAB-7B7C8FDCFB27}"/>
          </ac:spMkLst>
        </pc:spChg>
        <pc:spChg chg="del">
          <ac:chgData name="Susan Stangroom" userId="S::sstangroom@carshaltongirls.org.uk::daa61d62-74b4-4341-b0ed-b3f26989c1a2" providerId="AD" clId="Web-{1E5DE605-C439-A6BB-0897-8D7E28AFF9A6}" dt="2025-05-12T09:14:43.994" v="391"/>
          <ac:spMkLst>
            <pc:docMk/>
            <pc:sldMk cId="3827888433" sldId="289"/>
            <ac:spMk id="12" creationId="{DC78648B-D82E-08D1-45A0-773007BB434F}"/>
          </ac:spMkLst>
        </pc:spChg>
        <pc:spChg chg="del">
          <ac:chgData name="Susan Stangroom" userId="S::sstangroom@carshaltongirls.org.uk::daa61d62-74b4-4341-b0ed-b3f26989c1a2" providerId="AD" clId="Web-{1E5DE605-C439-A6BB-0897-8D7E28AFF9A6}" dt="2025-05-12T09:14:52.448" v="395"/>
          <ac:spMkLst>
            <pc:docMk/>
            <pc:sldMk cId="3827888433" sldId="289"/>
            <ac:spMk id="13" creationId="{B9D53A5D-9C24-1C76-AA6D-AB122240EFAB}"/>
          </ac:spMkLst>
        </pc:spChg>
        <pc:spChg chg="del">
          <ac:chgData name="Susan Stangroom" userId="S::sstangroom@carshaltongirls.org.uk::daa61d62-74b4-4341-b0ed-b3f26989c1a2" providerId="AD" clId="Web-{1E5DE605-C439-A6BB-0897-8D7E28AFF9A6}" dt="2025-05-12T09:14:53.276" v="396"/>
          <ac:spMkLst>
            <pc:docMk/>
            <pc:sldMk cId="3827888433" sldId="289"/>
            <ac:spMk id="14" creationId="{E33712A3-962B-3EE8-C5E1-E690B47FDC2A}"/>
          </ac:spMkLst>
        </pc:spChg>
      </pc:sldChg>
      <pc:sldChg chg="modSp add replId">
        <pc:chgData name="Susan Stangroom" userId="S::sstangroom@carshaltongirls.org.uk::daa61d62-74b4-4341-b0ed-b3f26989c1a2" providerId="AD" clId="Web-{1E5DE605-C439-A6BB-0897-8D7E28AFF9A6}" dt="2025-05-12T09:21:57.772" v="505" actId="20577"/>
        <pc:sldMkLst>
          <pc:docMk/>
          <pc:sldMk cId="1012918948" sldId="290"/>
        </pc:sldMkLst>
        <pc:spChg chg="mod">
          <ac:chgData name="Susan Stangroom" userId="S::sstangroom@carshaltongirls.org.uk::daa61d62-74b4-4341-b0ed-b3f26989c1a2" providerId="AD" clId="Web-{1E5DE605-C439-A6BB-0897-8D7E28AFF9A6}" dt="2025-05-12T09:21:57.772" v="505" actId="20577"/>
          <ac:spMkLst>
            <pc:docMk/>
            <pc:sldMk cId="1012918948" sldId="290"/>
            <ac:spMk id="2" creationId="{D84BA8CE-4DE1-A1CE-9DC7-76826C073232}"/>
          </ac:spMkLst>
        </pc:spChg>
      </pc:sldChg>
      <pc:sldChg chg="addSp delSp modSp add del ord replId">
        <pc:chgData name="Susan Stangroom" userId="S::sstangroom@carshaltongirls.org.uk::daa61d62-74b4-4341-b0ed-b3f26989c1a2" providerId="AD" clId="Web-{1E5DE605-C439-A6BB-0897-8D7E28AFF9A6}" dt="2025-05-12T09:23:44.385" v="529" actId="20577"/>
        <pc:sldMkLst>
          <pc:docMk/>
          <pc:sldMk cId="148763824" sldId="291"/>
        </pc:sldMkLst>
        <pc:spChg chg="add del">
          <ac:chgData name="Susan Stangroom" userId="S::sstangroom@carshaltongirls.org.uk::daa61d62-74b4-4341-b0ed-b3f26989c1a2" providerId="AD" clId="Web-{1E5DE605-C439-A6BB-0897-8D7E28AFF9A6}" dt="2025-05-12T09:22:58.821" v="513"/>
          <ac:spMkLst>
            <pc:docMk/>
            <pc:sldMk cId="148763824" sldId="291"/>
            <ac:spMk id="2" creationId="{6944759E-9858-D657-AD4C-6A3BC9A99C75}"/>
          </ac:spMkLst>
        </pc:spChg>
        <pc:spChg chg="add mod">
          <ac:chgData name="Susan Stangroom" userId="S::sstangroom@carshaltongirls.org.uk::daa61d62-74b4-4341-b0ed-b3f26989c1a2" providerId="AD" clId="Web-{1E5DE605-C439-A6BB-0897-8D7E28AFF9A6}" dt="2025-05-12T09:23:44.385" v="529" actId="20577"/>
          <ac:spMkLst>
            <pc:docMk/>
            <pc:sldMk cId="148763824" sldId="291"/>
            <ac:spMk id="3" creationId="{1816D0B2-E411-F656-9B2A-8CB3C15708E1}"/>
          </ac:spMkLst>
        </pc:spChg>
      </pc:sldChg>
    </pc:docChg>
  </pc:docChgLst>
  <pc:docChgLst>
    <pc:chgData name="Susan Stangroom" userId="S::sstangroom@carshaltongirls.org.uk::daa61d62-74b4-4341-b0ed-b3f26989c1a2" providerId="AD" clId="Web-{F7C74AAD-A4C4-8D15-197F-B36663CDCBEA}"/>
    <pc:docChg chg="addSld delSld modSld">
      <pc:chgData name="Susan Stangroom" userId="S::sstangroom@carshaltongirls.org.uk::daa61d62-74b4-4341-b0ed-b3f26989c1a2" providerId="AD" clId="Web-{F7C74AAD-A4C4-8D15-197F-B36663CDCBEA}" dt="2025-05-19T11:07:42.793" v="205" actId="1076"/>
      <pc:docMkLst>
        <pc:docMk/>
      </pc:docMkLst>
      <pc:sldChg chg="modSp">
        <pc:chgData name="Susan Stangroom" userId="S::sstangroom@carshaltongirls.org.uk::daa61d62-74b4-4341-b0ed-b3f26989c1a2" providerId="AD" clId="Web-{F7C74AAD-A4C4-8D15-197F-B36663CDCBEA}" dt="2025-05-19T11:03:41.847" v="133" actId="20577"/>
        <pc:sldMkLst>
          <pc:docMk/>
          <pc:sldMk cId="1511719774" sldId="268"/>
        </pc:sldMkLst>
        <pc:spChg chg="mod">
          <ac:chgData name="Susan Stangroom" userId="S::sstangroom@carshaltongirls.org.uk::daa61d62-74b4-4341-b0ed-b3f26989c1a2" providerId="AD" clId="Web-{F7C74AAD-A4C4-8D15-197F-B36663CDCBEA}" dt="2025-05-19T11:03:41.847" v="133" actId="20577"/>
          <ac:spMkLst>
            <pc:docMk/>
            <pc:sldMk cId="1511719774" sldId="268"/>
            <ac:spMk id="12" creationId="{4B13123F-7EA4-B344-823E-1A4B5D18DA6B}"/>
          </ac:spMkLst>
        </pc:spChg>
      </pc:sldChg>
      <pc:sldChg chg="modSp">
        <pc:chgData name="Susan Stangroom" userId="S::sstangroom@carshaltongirls.org.uk::daa61d62-74b4-4341-b0ed-b3f26989c1a2" providerId="AD" clId="Web-{F7C74AAD-A4C4-8D15-197F-B36663CDCBEA}" dt="2025-05-19T11:04:32.208" v="137" actId="20577"/>
        <pc:sldMkLst>
          <pc:docMk/>
          <pc:sldMk cId="2369361126" sldId="275"/>
        </pc:sldMkLst>
        <pc:spChg chg="mod">
          <ac:chgData name="Susan Stangroom" userId="S::sstangroom@carshaltongirls.org.uk::daa61d62-74b4-4341-b0ed-b3f26989c1a2" providerId="AD" clId="Web-{F7C74AAD-A4C4-8D15-197F-B36663CDCBEA}" dt="2025-05-19T11:04:32.208" v="137" actId="20577"/>
          <ac:spMkLst>
            <pc:docMk/>
            <pc:sldMk cId="2369361126" sldId="275"/>
            <ac:spMk id="12" creationId="{4B13123F-7EA4-B344-823E-1A4B5D18DA6B}"/>
          </ac:spMkLst>
        </pc:spChg>
      </pc:sldChg>
      <pc:sldChg chg="modSp">
        <pc:chgData name="Susan Stangroom" userId="S::sstangroom@carshaltongirls.org.uk::daa61d62-74b4-4341-b0ed-b3f26989c1a2" providerId="AD" clId="Web-{F7C74AAD-A4C4-8D15-197F-B36663CDCBEA}" dt="2025-05-19T11:03:16.596" v="121" actId="20577"/>
        <pc:sldMkLst>
          <pc:docMk/>
          <pc:sldMk cId="176089932" sldId="276"/>
        </pc:sldMkLst>
        <pc:spChg chg="mod">
          <ac:chgData name="Susan Stangroom" userId="S::sstangroom@carshaltongirls.org.uk::daa61d62-74b4-4341-b0ed-b3f26989c1a2" providerId="AD" clId="Web-{F7C74AAD-A4C4-8D15-197F-B36663CDCBEA}" dt="2025-05-19T11:03:16.596" v="121" actId="20577"/>
          <ac:spMkLst>
            <pc:docMk/>
            <pc:sldMk cId="176089932" sldId="276"/>
            <ac:spMk id="5" creationId="{84C6BAAB-2BDA-2849-8612-319912AA2171}"/>
          </ac:spMkLst>
        </pc:spChg>
      </pc:sldChg>
      <pc:sldChg chg="modSp">
        <pc:chgData name="Susan Stangroom" userId="S::sstangroom@carshaltongirls.org.uk::daa61d62-74b4-4341-b0ed-b3f26989c1a2" providerId="AD" clId="Web-{F7C74AAD-A4C4-8D15-197F-B36663CDCBEA}" dt="2025-05-19T11:05:51.539" v="179" actId="20577"/>
        <pc:sldMkLst>
          <pc:docMk/>
          <pc:sldMk cId="3403480144" sldId="277"/>
        </pc:sldMkLst>
        <pc:spChg chg="mod">
          <ac:chgData name="Susan Stangroom" userId="S::sstangroom@carshaltongirls.org.uk::daa61d62-74b4-4341-b0ed-b3f26989c1a2" providerId="AD" clId="Web-{F7C74AAD-A4C4-8D15-197F-B36663CDCBEA}" dt="2025-05-19T11:05:51.539" v="179" actId="20577"/>
          <ac:spMkLst>
            <pc:docMk/>
            <pc:sldMk cId="3403480144" sldId="277"/>
            <ac:spMk id="99" creationId="{89A95BCB-2CF7-BF4B-A209-F5BEA7024D68}"/>
          </ac:spMkLst>
        </pc:spChg>
      </pc:sldChg>
      <pc:sldChg chg="modSp">
        <pc:chgData name="Susan Stangroom" userId="S::sstangroom@carshaltongirls.org.uk::daa61d62-74b4-4341-b0ed-b3f26989c1a2" providerId="AD" clId="Web-{F7C74AAD-A4C4-8D15-197F-B36663CDCBEA}" dt="2025-05-19T11:01:08.139" v="86" actId="20577"/>
        <pc:sldMkLst>
          <pc:docMk/>
          <pc:sldMk cId="257854574" sldId="279"/>
        </pc:sldMkLst>
        <pc:spChg chg="mod">
          <ac:chgData name="Susan Stangroom" userId="S::sstangroom@carshaltongirls.org.uk::daa61d62-74b4-4341-b0ed-b3f26989c1a2" providerId="AD" clId="Web-{F7C74AAD-A4C4-8D15-197F-B36663CDCBEA}" dt="2025-05-19T11:01:08.139" v="86" actId="20577"/>
          <ac:spMkLst>
            <pc:docMk/>
            <pc:sldMk cId="257854574" sldId="279"/>
            <ac:spMk id="12" creationId="{4B13123F-7EA4-B344-823E-1A4B5D18DA6B}"/>
          </ac:spMkLst>
        </pc:spChg>
      </pc:sldChg>
      <pc:sldChg chg="del">
        <pc:chgData name="Susan Stangroom" userId="S::sstangroom@carshaltongirls.org.uk::daa61d62-74b4-4341-b0ed-b3f26989c1a2" providerId="AD" clId="Web-{F7C74AAD-A4C4-8D15-197F-B36663CDCBEA}" dt="2025-05-19T11:01:23.842" v="89"/>
        <pc:sldMkLst>
          <pc:docMk/>
          <pc:sldMk cId="757985653" sldId="284"/>
        </pc:sldMkLst>
      </pc:sldChg>
      <pc:sldChg chg="add del">
        <pc:chgData name="Susan Stangroom" userId="S::sstangroom@carshaltongirls.org.uk::daa61d62-74b4-4341-b0ed-b3f26989c1a2" providerId="AD" clId="Web-{F7C74AAD-A4C4-8D15-197F-B36663CDCBEA}" dt="2025-05-19T11:01:34.280" v="91"/>
        <pc:sldMkLst>
          <pc:docMk/>
          <pc:sldMk cId="1151230816" sldId="287"/>
        </pc:sldMkLst>
      </pc:sldChg>
      <pc:sldChg chg="modSp">
        <pc:chgData name="Susan Stangroom" userId="S::sstangroom@carshaltongirls.org.uk::daa61d62-74b4-4341-b0ed-b3f26989c1a2" providerId="AD" clId="Web-{F7C74AAD-A4C4-8D15-197F-B36663CDCBEA}" dt="2025-05-19T11:02:11.844" v="107" actId="20577"/>
        <pc:sldMkLst>
          <pc:docMk/>
          <pc:sldMk cId="3107125710" sldId="288"/>
        </pc:sldMkLst>
        <pc:spChg chg="mod">
          <ac:chgData name="Susan Stangroom" userId="S::sstangroom@carshaltongirls.org.uk::daa61d62-74b4-4341-b0ed-b3f26989c1a2" providerId="AD" clId="Web-{F7C74AAD-A4C4-8D15-197F-B36663CDCBEA}" dt="2025-05-19T11:02:11.844" v="107" actId="20577"/>
          <ac:spMkLst>
            <pc:docMk/>
            <pc:sldMk cId="3107125710" sldId="288"/>
            <ac:spMk id="12" creationId="{459E6DB9-8600-1045-0530-DA9F08BB6F4C}"/>
          </ac:spMkLst>
        </pc:spChg>
      </pc:sldChg>
      <pc:sldChg chg="addSp delSp modSp">
        <pc:chgData name="Susan Stangroom" userId="S::sstangroom@carshaltongirls.org.uk::daa61d62-74b4-4341-b0ed-b3f26989c1a2" providerId="AD" clId="Web-{F7C74AAD-A4C4-8D15-197F-B36663CDCBEA}" dt="2025-05-19T11:00:20.387" v="62" actId="20577"/>
        <pc:sldMkLst>
          <pc:docMk/>
          <pc:sldMk cId="1173487034" sldId="293"/>
        </pc:sldMkLst>
        <pc:spChg chg="mod">
          <ac:chgData name="Susan Stangroom" userId="S::sstangroom@carshaltongirls.org.uk::daa61d62-74b4-4341-b0ed-b3f26989c1a2" providerId="AD" clId="Web-{F7C74AAD-A4C4-8D15-197F-B36663CDCBEA}" dt="2025-05-19T11:00:20.387" v="62" actId="20577"/>
          <ac:spMkLst>
            <pc:docMk/>
            <pc:sldMk cId="1173487034" sldId="293"/>
            <ac:spMk id="2" creationId="{088878AB-935D-DFFF-4EAA-F930AE9BC1F3}"/>
          </ac:spMkLst>
        </pc:spChg>
        <pc:picChg chg="add del mod">
          <ac:chgData name="Susan Stangroom" userId="S::sstangroom@carshaltongirls.org.uk::daa61d62-74b4-4341-b0ed-b3f26989c1a2" providerId="AD" clId="Web-{F7C74AAD-A4C4-8D15-197F-B36663CDCBEA}" dt="2025-05-19T11:00:02.715" v="27"/>
          <ac:picMkLst>
            <pc:docMk/>
            <pc:sldMk cId="1173487034" sldId="293"/>
            <ac:picMk id="3" creationId="{D6A7B37E-EBE6-35F4-6DF2-CAB495F2E8E9}"/>
          </ac:picMkLst>
        </pc:picChg>
      </pc:sldChg>
      <pc:sldChg chg="modSp">
        <pc:chgData name="Susan Stangroom" userId="S::sstangroom@carshaltongirls.org.uk::daa61d62-74b4-4341-b0ed-b3f26989c1a2" providerId="AD" clId="Web-{F7C74AAD-A4C4-8D15-197F-B36663CDCBEA}" dt="2025-05-19T11:01:16.233" v="87" actId="20577"/>
        <pc:sldMkLst>
          <pc:docMk/>
          <pc:sldMk cId="121409984" sldId="492"/>
        </pc:sldMkLst>
        <pc:spChg chg="mod">
          <ac:chgData name="Susan Stangroom" userId="S::sstangroom@carshaltongirls.org.uk::daa61d62-74b4-4341-b0ed-b3f26989c1a2" providerId="AD" clId="Web-{F7C74AAD-A4C4-8D15-197F-B36663CDCBEA}" dt="2025-05-19T11:01:16.233" v="87" actId="20577"/>
          <ac:spMkLst>
            <pc:docMk/>
            <pc:sldMk cId="121409984" sldId="492"/>
            <ac:spMk id="12" creationId="{7A58676F-8B26-1899-9E95-3E9C6C928378}"/>
          </ac:spMkLst>
        </pc:spChg>
      </pc:sldChg>
      <pc:sldChg chg="modSp">
        <pc:chgData name="Susan Stangroom" userId="S::sstangroom@carshaltongirls.org.uk::daa61d62-74b4-4341-b0ed-b3f26989c1a2" providerId="AD" clId="Web-{F7C74AAD-A4C4-8D15-197F-B36663CDCBEA}" dt="2025-05-19T11:02:40.470" v="119" actId="1076"/>
        <pc:sldMkLst>
          <pc:docMk/>
          <pc:sldMk cId="2790000824" sldId="493"/>
        </pc:sldMkLst>
        <pc:spChg chg="mod">
          <ac:chgData name="Susan Stangroom" userId="S::sstangroom@carshaltongirls.org.uk::daa61d62-74b4-4341-b0ed-b3f26989c1a2" providerId="AD" clId="Web-{F7C74AAD-A4C4-8D15-197F-B36663CDCBEA}" dt="2025-05-19T11:02:37.079" v="118" actId="20577"/>
          <ac:spMkLst>
            <pc:docMk/>
            <pc:sldMk cId="2790000824" sldId="493"/>
            <ac:spMk id="2" creationId="{F9F58078-C44B-348D-1B6B-47A65F2AF520}"/>
          </ac:spMkLst>
        </pc:spChg>
        <pc:picChg chg="mod">
          <ac:chgData name="Susan Stangroom" userId="S::sstangroom@carshaltongirls.org.uk::daa61d62-74b4-4341-b0ed-b3f26989c1a2" providerId="AD" clId="Web-{F7C74AAD-A4C4-8D15-197F-B36663CDCBEA}" dt="2025-05-19T11:02:40.470" v="119" actId="1076"/>
          <ac:picMkLst>
            <pc:docMk/>
            <pc:sldMk cId="2790000824" sldId="493"/>
            <ac:picMk id="6" creationId="{EF0E3D45-ABB7-2771-E9BD-58EEC27872B0}"/>
          </ac:picMkLst>
        </pc:picChg>
      </pc:sldChg>
      <pc:sldChg chg="addSp modSp add replId">
        <pc:chgData name="Susan Stangroom" userId="S::sstangroom@carshaltongirls.org.uk::daa61d62-74b4-4341-b0ed-b3f26989c1a2" providerId="AD" clId="Web-{F7C74AAD-A4C4-8D15-197F-B36663CDCBEA}" dt="2025-05-19T11:04:22.114" v="135" actId="1076"/>
        <pc:sldMkLst>
          <pc:docMk/>
          <pc:sldMk cId="2097771549" sldId="497"/>
        </pc:sldMkLst>
        <pc:spChg chg="mod">
          <ac:chgData name="Susan Stangroom" userId="S::sstangroom@carshaltongirls.org.uk::daa61d62-74b4-4341-b0ed-b3f26989c1a2" providerId="AD" clId="Web-{F7C74AAD-A4C4-8D15-197F-B36663CDCBEA}" dt="2025-05-19T11:00:12.996" v="57" actId="20577"/>
          <ac:spMkLst>
            <pc:docMk/>
            <pc:sldMk cId="2097771549" sldId="497"/>
            <ac:spMk id="2" creationId="{8C7338E0-1EF4-CB0D-75E2-1177BC562D39}"/>
          </ac:spMkLst>
        </pc:spChg>
        <pc:picChg chg="add mod">
          <ac:chgData name="Susan Stangroom" userId="S::sstangroom@carshaltongirls.org.uk::daa61d62-74b4-4341-b0ed-b3f26989c1a2" providerId="AD" clId="Web-{F7C74AAD-A4C4-8D15-197F-B36663CDCBEA}" dt="2025-05-19T11:04:22.114" v="135" actId="1076"/>
          <ac:picMkLst>
            <pc:docMk/>
            <pc:sldMk cId="2097771549" sldId="497"/>
            <ac:picMk id="3" creationId="{9F1210FB-4367-2C5B-AD1B-52E612741698}"/>
          </ac:picMkLst>
        </pc:picChg>
      </pc:sldChg>
      <pc:sldChg chg="delSp modSp add replId">
        <pc:chgData name="Susan Stangroom" userId="S::sstangroom@carshaltongirls.org.uk::daa61d62-74b4-4341-b0ed-b3f26989c1a2" providerId="AD" clId="Web-{F7C74AAD-A4C4-8D15-197F-B36663CDCBEA}" dt="2025-05-19T11:01:20.686" v="88" actId="20577"/>
        <pc:sldMkLst>
          <pc:docMk/>
          <pc:sldMk cId="765423172" sldId="498"/>
        </pc:sldMkLst>
        <pc:spChg chg="del mod">
          <ac:chgData name="Susan Stangroom" userId="S::sstangroom@carshaltongirls.org.uk::daa61d62-74b4-4341-b0ed-b3f26989c1a2" providerId="AD" clId="Web-{F7C74AAD-A4C4-8D15-197F-B36663CDCBEA}" dt="2025-05-19T11:00:51.779" v="81"/>
          <ac:spMkLst>
            <pc:docMk/>
            <pc:sldMk cId="765423172" sldId="498"/>
            <ac:spMk id="5" creationId="{07C96F48-6BC5-0941-55DF-9EA67CEA67C4}"/>
          </ac:spMkLst>
        </pc:spChg>
        <pc:spChg chg="del mod">
          <ac:chgData name="Susan Stangroom" userId="S::sstangroom@carshaltongirls.org.uk::daa61d62-74b4-4341-b0ed-b3f26989c1a2" providerId="AD" clId="Web-{F7C74AAD-A4C4-8D15-197F-B36663CDCBEA}" dt="2025-05-19T11:00:54.919" v="83"/>
          <ac:spMkLst>
            <pc:docMk/>
            <pc:sldMk cId="765423172" sldId="498"/>
            <ac:spMk id="7" creationId="{E0EDDDB3-2D3E-AC03-75B0-C914D70675EB}"/>
          </ac:spMkLst>
        </pc:spChg>
        <pc:spChg chg="mod">
          <ac:chgData name="Susan Stangroom" userId="S::sstangroom@carshaltongirls.org.uk::daa61d62-74b4-4341-b0ed-b3f26989c1a2" providerId="AD" clId="Web-{F7C74AAD-A4C4-8D15-197F-B36663CDCBEA}" dt="2025-05-19T11:00:56.873" v="85" actId="20577"/>
          <ac:spMkLst>
            <pc:docMk/>
            <pc:sldMk cId="765423172" sldId="498"/>
            <ac:spMk id="8" creationId="{3FCD2317-CC7F-30BD-9C7C-5C7E0208B187}"/>
          </ac:spMkLst>
        </pc:spChg>
        <pc:spChg chg="mod">
          <ac:chgData name="Susan Stangroom" userId="S::sstangroom@carshaltongirls.org.uk::daa61d62-74b4-4341-b0ed-b3f26989c1a2" providerId="AD" clId="Web-{F7C74AAD-A4C4-8D15-197F-B36663CDCBEA}" dt="2025-05-19T11:01:20.686" v="88" actId="20577"/>
          <ac:spMkLst>
            <pc:docMk/>
            <pc:sldMk cId="765423172" sldId="498"/>
            <ac:spMk id="12" creationId="{60F73F6B-9D63-6A3B-2831-231E89F9FA29}"/>
          </ac:spMkLst>
        </pc:spChg>
      </pc:sldChg>
      <pc:sldChg chg="addSp delSp modSp add replId">
        <pc:chgData name="Susan Stangroom" userId="S::sstangroom@carshaltongirls.org.uk::daa61d62-74b4-4341-b0ed-b3f26989c1a2" providerId="AD" clId="Web-{F7C74AAD-A4C4-8D15-197F-B36663CDCBEA}" dt="2025-05-19T11:07:28.448" v="201" actId="1076"/>
        <pc:sldMkLst>
          <pc:docMk/>
          <pc:sldMk cId="766524082" sldId="499"/>
        </pc:sldMkLst>
        <pc:spChg chg="add del mod">
          <ac:chgData name="Susan Stangroom" userId="S::sstangroom@carshaltongirls.org.uk::daa61d62-74b4-4341-b0ed-b3f26989c1a2" providerId="AD" clId="Web-{F7C74AAD-A4C4-8D15-197F-B36663CDCBEA}" dt="2025-05-19T11:07:09.823" v="197"/>
          <ac:spMkLst>
            <pc:docMk/>
            <pc:sldMk cId="766524082" sldId="499"/>
            <ac:spMk id="3" creationId="{122CE5E1-338F-EF99-883A-9714D557A6FE}"/>
          </ac:spMkLst>
        </pc:spChg>
        <pc:spChg chg="del">
          <ac:chgData name="Susan Stangroom" userId="S::sstangroom@carshaltongirls.org.uk::daa61d62-74b4-4341-b0ed-b3f26989c1a2" providerId="AD" clId="Web-{F7C74AAD-A4C4-8D15-197F-B36663CDCBEA}" dt="2025-05-19T11:06:17.430" v="183"/>
          <ac:spMkLst>
            <pc:docMk/>
            <pc:sldMk cId="766524082" sldId="499"/>
            <ac:spMk id="12" creationId="{EAD523D8-4412-2E0F-E132-DC2BE91EAA12}"/>
          </ac:spMkLst>
        </pc:spChg>
        <pc:spChg chg="del">
          <ac:chgData name="Susan Stangroom" userId="S::sstangroom@carshaltongirls.org.uk::daa61d62-74b4-4341-b0ed-b3f26989c1a2" providerId="AD" clId="Web-{F7C74AAD-A4C4-8D15-197F-B36663CDCBEA}" dt="2025-05-19T11:06:23.852" v="185"/>
          <ac:spMkLst>
            <pc:docMk/>
            <pc:sldMk cId="766524082" sldId="499"/>
            <ac:spMk id="15" creationId="{E9E915A2-03DB-8255-F34C-5EDA512652AB}"/>
          </ac:spMkLst>
        </pc:spChg>
        <pc:spChg chg="del">
          <ac:chgData name="Susan Stangroom" userId="S::sstangroom@carshaltongirls.org.uk::daa61d62-74b4-4341-b0ed-b3f26989c1a2" providerId="AD" clId="Web-{F7C74AAD-A4C4-8D15-197F-B36663CDCBEA}" dt="2025-05-19T11:06:19.415" v="184"/>
          <ac:spMkLst>
            <pc:docMk/>
            <pc:sldMk cId="766524082" sldId="499"/>
            <ac:spMk id="95" creationId="{431CEDB3-463A-8D0E-2583-65A7FCD14F28}"/>
          </ac:spMkLst>
        </pc:spChg>
        <pc:spChg chg="del">
          <ac:chgData name="Susan Stangroom" userId="S::sstangroom@carshaltongirls.org.uk::daa61d62-74b4-4341-b0ed-b3f26989c1a2" providerId="AD" clId="Web-{F7C74AAD-A4C4-8D15-197F-B36663CDCBEA}" dt="2025-05-19T11:06:29.024" v="187"/>
          <ac:spMkLst>
            <pc:docMk/>
            <pc:sldMk cId="766524082" sldId="499"/>
            <ac:spMk id="97" creationId="{A9CDD053-1A63-490B-E050-DDE01612B75D}"/>
          </ac:spMkLst>
        </pc:spChg>
        <pc:spChg chg="del">
          <ac:chgData name="Susan Stangroom" userId="S::sstangroom@carshaltongirls.org.uk::daa61d62-74b4-4341-b0ed-b3f26989c1a2" providerId="AD" clId="Web-{F7C74AAD-A4C4-8D15-197F-B36663CDCBEA}" dt="2025-05-19T11:06:26.712" v="186"/>
          <ac:spMkLst>
            <pc:docMk/>
            <pc:sldMk cId="766524082" sldId="499"/>
            <ac:spMk id="98" creationId="{07B77BF0-315B-A8E9-185A-A67F494723C8}"/>
          </ac:spMkLst>
        </pc:spChg>
        <pc:spChg chg="del">
          <ac:chgData name="Susan Stangroom" userId="S::sstangroom@carshaltongirls.org.uk::daa61d62-74b4-4341-b0ed-b3f26989c1a2" providerId="AD" clId="Web-{F7C74AAD-A4C4-8D15-197F-B36663CDCBEA}" dt="2025-05-19T11:06:38.947" v="190"/>
          <ac:spMkLst>
            <pc:docMk/>
            <pc:sldMk cId="766524082" sldId="499"/>
            <ac:spMk id="99" creationId="{48508128-58FD-E73A-DA6F-D1AFB925F6BE}"/>
          </ac:spMkLst>
        </pc:spChg>
        <pc:spChg chg="mod">
          <ac:chgData name="Susan Stangroom" userId="S::sstangroom@carshaltongirls.org.uk::daa61d62-74b4-4341-b0ed-b3f26989c1a2" providerId="AD" clId="Web-{F7C74AAD-A4C4-8D15-197F-B36663CDCBEA}" dt="2025-05-19T11:06:45.338" v="192" actId="1076"/>
          <ac:spMkLst>
            <pc:docMk/>
            <pc:sldMk cId="766524082" sldId="499"/>
            <ac:spMk id="100" creationId="{4CEDC265-5B7B-56F5-8702-E76D26FFB50E}"/>
          </ac:spMkLst>
        </pc:spChg>
        <pc:grpChg chg="add mod">
          <ac:chgData name="Susan Stangroom" userId="S::sstangroom@carshaltongirls.org.uk::daa61d62-74b4-4341-b0ed-b3f26989c1a2" providerId="AD" clId="Web-{F7C74AAD-A4C4-8D15-197F-B36663CDCBEA}" dt="2025-05-19T11:07:22.839" v="200" actId="1076"/>
          <ac:grpSpMkLst>
            <pc:docMk/>
            <pc:sldMk cId="766524082" sldId="499"/>
            <ac:grpSpMk id="2" creationId="{07C93DAC-49E5-C5F1-3315-0FF7529FA199}"/>
          </ac:grpSpMkLst>
        </pc:grpChg>
        <pc:grpChg chg="add mod">
          <ac:chgData name="Susan Stangroom" userId="S::sstangroom@carshaltongirls.org.uk::daa61d62-74b4-4341-b0ed-b3f26989c1a2" providerId="AD" clId="Web-{F7C74AAD-A4C4-8D15-197F-B36663CDCBEA}" dt="2025-05-19T11:07:28.448" v="201" actId="1076"/>
          <ac:grpSpMkLst>
            <pc:docMk/>
            <pc:sldMk cId="766524082" sldId="499"/>
            <ac:grpSpMk id="5" creationId="{1073721E-2A7C-BC18-1FA0-C391315D7072}"/>
          </ac:grpSpMkLst>
        </pc:grpChg>
      </pc:sldChg>
      <pc:sldChg chg="new del">
        <pc:chgData name="Susan Stangroom" userId="S::sstangroom@carshaltongirls.org.uk::daa61d62-74b4-4341-b0ed-b3f26989c1a2" providerId="AD" clId="Web-{F7C74AAD-A4C4-8D15-197F-B36663CDCBEA}" dt="2025-05-19T11:06:09.118" v="181"/>
        <pc:sldMkLst>
          <pc:docMk/>
          <pc:sldMk cId="1208931738" sldId="499"/>
        </pc:sldMkLst>
      </pc:sldChg>
      <pc:sldChg chg="delSp modSp add replId">
        <pc:chgData name="Susan Stangroom" userId="S::sstangroom@carshaltongirls.org.uk::daa61d62-74b4-4341-b0ed-b3f26989c1a2" providerId="AD" clId="Web-{F7C74AAD-A4C4-8D15-197F-B36663CDCBEA}" dt="2025-05-19T11:07:42.793" v="205" actId="1076"/>
        <pc:sldMkLst>
          <pc:docMk/>
          <pc:sldMk cId="4077502885" sldId="500"/>
        </pc:sldMkLst>
        <pc:grpChg chg="mod">
          <ac:chgData name="Susan Stangroom" userId="S::sstangroom@carshaltongirls.org.uk::daa61d62-74b4-4341-b0ed-b3f26989c1a2" providerId="AD" clId="Web-{F7C74AAD-A4C4-8D15-197F-B36663CDCBEA}" dt="2025-05-19T11:07:42.793" v="205" actId="1076"/>
          <ac:grpSpMkLst>
            <pc:docMk/>
            <pc:sldMk cId="4077502885" sldId="500"/>
            <ac:grpSpMk id="2" creationId="{8F2AE9DB-939E-A550-7253-31C3DF56F9E3}"/>
          </ac:grpSpMkLst>
        </pc:grpChg>
        <pc:grpChg chg="del">
          <ac:chgData name="Susan Stangroom" userId="S::sstangroom@carshaltongirls.org.uk::daa61d62-74b4-4341-b0ed-b3f26989c1a2" providerId="AD" clId="Web-{F7C74AAD-A4C4-8D15-197F-B36663CDCBEA}" dt="2025-05-19T11:07:37.886" v="203"/>
          <ac:grpSpMkLst>
            <pc:docMk/>
            <pc:sldMk cId="4077502885" sldId="500"/>
            <ac:grpSpMk id="5" creationId="{DCFF4495-8FFD-AD89-5423-26E2BA04A1BC}"/>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5BC88-DEED-6B45-A7AF-4DCB1AE02119}" type="datetimeFigureOut">
              <a:rPr lang="en-GB" smtClean="0"/>
              <a:t>20/05/2025</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A91A8-B2AB-C842-AA07-1B52DFCABB52}" type="slidenum">
              <a:rPr lang="en-GB" smtClean="0"/>
              <a:t>‹#›</a:t>
            </a:fld>
            <a:endParaRPr lang="en-GB"/>
          </a:p>
        </p:txBody>
      </p:sp>
    </p:spTree>
    <p:extLst>
      <p:ext uri="{BB962C8B-B14F-4D97-AF65-F5344CB8AC3E}">
        <p14:creationId xmlns:p14="http://schemas.microsoft.com/office/powerpoint/2010/main" val="182003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8A91A8-B2AB-C842-AA07-1B52DFCABB52}" type="slidenum">
              <a:rPr lang="en-GB" smtClean="0"/>
              <a:t>5</a:t>
            </a:fld>
            <a:endParaRPr lang="en-GB"/>
          </a:p>
        </p:txBody>
      </p:sp>
    </p:spTree>
    <p:extLst>
      <p:ext uri="{BB962C8B-B14F-4D97-AF65-F5344CB8AC3E}">
        <p14:creationId xmlns:p14="http://schemas.microsoft.com/office/powerpoint/2010/main" val="4135822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D4996-94C7-A4C6-3B34-D6CCD4D6D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4719C8-9C92-FF98-1A18-47EA54B85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3A4F8-AB0C-D329-7D8D-9ED013E52AA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BE5F31A-832B-AAF7-C8AA-EF8CE510B4C4}"/>
              </a:ext>
            </a:extLst>
          </p:cNvPr>
          <p:cNvSpPr>
            <a:spLocks noGrp="1"/>
          </p:cNvSpPr>
          <p:nvPr>
            <p:ph type="sldNum" sz="quarter" idx="5"/>
          </p:nvPr>
        </p:nvSpPr>
        <p:spPr/>
        <p:txBody>
          <a:bodyPr/>
          <a:lstStyle/>
          <a:p>
            <a:fld id="{F78A91A8-B2AB-C842-AA07-1B52DFCABB52}" type="slidenum">
              <a:rPr lang="en-GB" smtClean="0"/>
              <a:t>20</a:t>
            </a:fld>
            <a:endParaRPr lang="en-GB"/>
          </a:p>
        </p:txBody>
      </p:sp>
    </p:spTree>
    <p:extLst>
      <p:ext uri="{BB962C8B-B14F-4D97-AF65-F5344CB8AC3E}">
        <p14:creationId xmlns:p14="http://schemas.microsoft.com/office/powerpoint/2010/main" val="956833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DF443-45B6-98EC-F5AA-8011FE1E7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B78DFB-BFC9-2630-C86F-6CECE0C01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212B5E-B122-3E36-4C47-CFBF9B3355F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9FE503C-BE05-AC91-DCE0-3F83B7BC4109}"/>
              </a:ext>
            </a:extLst>
          </p:cNvPr>
          <p:cNvSpPr>
            <a:spLocks noGrp="1"/>
          </p:cNvSpPr>
          <p:nvPr>
            <p:ph type="sldNum" sz="quarter" idx="5"/>
          </p:nvPr>
        </p:nvSpPr>
        <p:spPr/>
        <p:txBody>
          <a:bodyPr/>
          <a:lstStyle/>
          <a:p>
            <a:fld id="{F78A91A8-B2AB-C842-AA07-1B52DFCABB52}" type="slidenum">
              <a:rPr lang="en-GB" smtClean="0"/>
              <a:t>21</a:t>
            </a:fld>
            <a:endParaRPr lang="en-GB"/>
          </a:p>
        </p:txBody>
      </p:sp>
    </p:spTree>
    <p:extLst>
      <p:ext uri="{BB962C8B-B14F-4D97-AF65-F5344CB8AC3E}">
        <p14:creationId xmlns:p14="http://schemas.microsoft.com/office/powerpoint/2010/main" val="144450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8A91A8-B2AB-C842-AA07-1B52DFCABB52}" type="slidenum">
              <a:rPr lang="en-GB" smtClean="0"/>
              <a:t>24</a:t>
            </a:fld>
            <a:endParaRPr lang="en-GB"/>
          </a:p>
        </p:txBody>
      </p:sp>
    </p:spTree>
    <p:extLst>
      <p:ext uri="{BB962C8B-B14F-4D97-AF65-F5344CB8AC3E}">
        <p14:creationId xmlns:p14="http://schemas.microsoft.com/office/powerpoint/2010/main" val="3177130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C39ED-090A-AFF1-F72F-F8DEB826D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B1944-B729-4D39-F8F4-6DA1A2B1C9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0DBDA-54A9-D983-169E-5D1FB8D5CB8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6B76AF3-CF3C-4FB4-74BD-C8E6559A954C}"/>
              </a:ext>
            </a:extLst>
          </p:cNvPr>
          <p:cNvSpPr>
            <a:spLocks noGrp="1"/>
          </p:cNvSpPr>
          <p:nvPr>
            <p:ph type="sldNum" sz="quarter" idx="5"/>
          </p:nvPr>
        </p:nvSpPr>
        <p:spPr/>
        <p:txBody>
          <a:bodyPr/>
          <a:lstStyle/>
          <a:p>
            <a:fld id="{F78A91A8-B2AB-C842-AA07-1B52DFCABB52}" type="slidenum">
              <a:rPr lang="en-GB" smtClean="0"/>
              <a:t>25</a:t>
            </a:fld>
            <a:endParaRPr lang="en-GB"/>
          </a:p>
        </p:txBody>
      </p:sp>
    </p:spTree>
    <p:extLst>
      <p:ext uri="{BB962C8B-B14F-4D97-AF65-F5344CB8AC3E}">
        <p14:creationId xmlns:p14="http://schemas.microsoft.com/office/powerpoint/2010/main" val="1682731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9D689-7606-1998-F04A-51E757506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94DB75-281C-9443-3364-F2F05961D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0744C3-BD3C-361D-5799-994B91D6F8E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EE74846-8FD5-FF9F-7B52-F4FCD6BD38E7}"/>
              </a:ext>
            </a:extLst>
          </p:cNvPr>
          <p:cNvSpPr>
            <a:spLocks noGrp="1"/>
          </p:cNvSpPr>
          <p:nvPr>
            <p:ph type="sldNum" sz="quarter" idx="5"/>
          </p:nvPr>
        </p:nvSpPr>
        <p:spPr/>
        <p:txBody>
          <a:bodyPr/>
          <a:lstStyle/>
          <a:p>
            <a:fld id="{F78A91A8-B2AB-C842-AA07-1B52DFCABB52}" type="slidenum">
              <a:rPr lang="en-GB" smtClean="0"/>
              <a:t>26</a:t>
            </a:fld>
            <a:endParaRPr lang="en-GB"/>
          </a:p>
        </p:txBody>
      </p:sp>
    </p:spTree>
    <p:extLst>
      <p:ext uri="{BB962C8B-B14F-4D97-AF65-F5344CB8AC3E}">
        <p14:creationId xmlns:p14="http://schemas.microsoft.com/office/powerpoint/2010/main" val="3071753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218DF-A0A1-45E3-C73F-7CA736594C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12E98-B8A5-2159-5713-7A07E2170C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E2BC7-32E0-2B58-F270-BB7CA363EF6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15F3201-F42B-D602-7BC3-2C4454BA8DB3}"/>
              </a:ext>
            </a:extLst>
          </p:cNvPr>
          <p:cNvSpPr>
            <a:spLocks noGrp="1"/>
          </p:cNvSpPr>
          <p:nvPr>
            <p:ph type="sldNum" sz="quarter" idx="5"/>
          </p:nvPr>
        </p:nvSpPr>
        <p:spPr/>
        <p:txBody>
          <a:bodyPr/>
          <a:lstStyle/>
          <a:p>
            <a:fld id="{F78A91A8-B2AB-C842-AA07-1B52DFCABB52}" type="slidenum">
              <a:rPr lang="en-GB" smtClean="0"/>
              <a:t>27</a:t>
            </a:fld>
            <a:endParaRPr lang="en-GB"/>
          </a:p>
        </p:txBody>
      </p:sp>
    </p:spTree>
    <p:extLst>
      <p:ext uri="{BB962C8B-B14F-4D97-AF65-F5344CB8AC3E}">
        <p14:creationId xmlns:p14="http://schemas.microsoft.com/office/powerpoint/2010/main" val="840893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8A91A8-B2AB-C842-AA07-1B52DFCABB52}" type="slidenum">
              <a:rPr lang="en-GB" smtClean="0"/>
              <a:t>28</a:t>
            </a:fld>
            <a:endParaRPr lang="en-GB"/>
          </a:p>
        </p:txBody>
      </p:sp>
    </p:spTree>
    <p:extLst>
      <p:ext uri="{BB962C8B-B14F-4D97-AF65-F5344CB8AC3E}">
        <p14:creationId xmlns:p14="http://schemas.microsoft.com/office/powerpoint/2010/main" val="3163018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6C484-5B55-3372-B78B-A8637649E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1A482-B57F-1CC2-0ED1-F2A003EE42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E7732F-DCC5-927C-B536-FB84DE18E4C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5B57CCC-22A4-726C-6FD7-AB629554B19F}"/>
              </a:ext>
            </a:extLst>
          </p:cNvPr>
          <p:cNvSpPr>
            <a:spLocks noGrp="1"/>
          </p:cNvSpPr>
          <p:nvPr>
            <p:ph type="sldNum" sz="quarter" idx="5"/>
          </p:nvPr>
        </p:nvSpPr>
        <p:spPr/>
        <p:txBody>
          <a:bodyPr/>
          <a:lstStyle/>
          <a:p>
            <a:fld id="{F78A91A8-B2AB-C842-AA07-1B52DFCABB52}" type="slidenum">
              <a:rPr lang="en-GB" smtClean="0"/>
              <a:t>29</a:t>
            </a:fld>
            <a:endParaRPr lang="en-GB"/>
          </a:p>
        </p:txBody>
      </p:sp>
    </p:spTree>
    <p:extLst>
      <p:ext uri="{BB962C8B-B14F-4D97-AF65-F5344CB8AC3E}">
        <p14:creationId xmlns:p14="http://schemas.microsoft.com/office/powerpoint/2010/main" val="2059912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D0775-4DB7-B437-F1B2-106ECD60C3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8B109-B02B-8F17-A855-96F33344B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6B88CC-B541-F77B-C33C-1BD5E302C4F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EE38433-A18D-2944-6C4B-96D7FA086188}"/>
              </a:ext>
            </a:extLst>
          </p:cNvPr>
          <p:cNvSpPr>
            <a:spLocks noGrp="1"/>
          </p:cNvSpPr>
          <p:nvPr>
            <p:ph type="sldNum" sz="quarter" idx="5"/>
          </p:nvPr>
        </p:nvSpPr>
        <p:spPr/>
        <p:txBody>
          <a:bodyPr/>
          <a:lstStyle/>
          <a:p>
            <a:fld id="{F78A91A8-B2AB-C842-AA07-1B52DFCABB52}" type="slidenum">
              <a:rPr lang="en-GB" smtClean="0"/>
              <a:t>30</a:t>
            </a:fld>
            <a:endParaRPr lang="en-GB"/>
          </a:p>
        </p:txBody>
      </p:sp>
    </p:spTree>
    <p:extLst>
      <p:ext uri="{BB962C8B-B14F-4D97-AF65-F5344CB8AC3E}">
        <p14:creationId xmlns:p14="http://schemas.microsoft.com/office/powerpoint/2010/main" val="3198109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8A91A8-B2AB-C842-AA07-1B52DFCABB52}" type="slidenum">
              <a:rPr lang="en-GB" smtClean="0"/>
              <a:t>31</a:t>
            </a:fld>
            <a:endParaRPr lang="en-GB"/>
          </a:p>
        </p:txBody>
      </p:sp>
    </p:spTree>
    <p:extLst>
      <p:ext uri="{BB962C8B-B14F-4D97-AF65-F5344CB8AC3E}">
        <p14:creationId xmlns:p14="http://schemas.microsoft.com/office/powerpoint/2010/main" val="76538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8A91A8-B2AB-C842-AA07-1B52DFCABB52}" type="slidenum">
              <a:rPr lang="en-GB" smtClean="0"/>
              <a:t>8</a:t>
            </a:fld>
            <a:endParaRPr lang="en-GB"/>
          </a:p>
        </p:txBody>
      </p:sp>
    </p:spTree>
    <p:extLst>
      <p:ext uri="{BB962C8B-B14F-4D97-AF65-F5344CB8AC3E}">
        <p14:creationId xmlns:p14="http://schemas.microsoft.com/office/powerpoint/2010/main" val="3552802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8A91A8-B2AB-C842-AA07-1B52DFCABB52}" type="slidenum">
              <a:rPr lang="en-GB" smtClean="0"/>
              <a:t>32</a:t>
            </a:fld>
            <a:endParaRPr lang="en-GB"/>
          </a:p>
        </p:txBody>
      </p:sp>
    </p:spTree>
    <p:extLst>
      <p:ext uri="{BB962C8B-B14F-4D97-AF65-F5344CB8AC3E}">
        <p14:creationId xmlns:p14="http://schemas.microsoft.com/office/powerpoint/2010/main" val="155190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1FC90-BE7D-BF7A-443D-49A915C90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67EFF-986F-6336-54E7-F3B76EDBE6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68F65A-B3CE-F049-34A7-ACE568DFEFC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D263C9-0EB0-0D0D-3632-51929A29E79C}"/>
              </a:ext>
            </a:extLst>
          </p:cNvPr>
          <p:cNvSpPr>
            <a:spLocks noGrp="1"/>
          </p:cNvSpPr>
          <p:nvPr>
            <p:ph type="sldNum" sz="quarter" idx="5"/>
          </p:nvPr>
        </p:nvSpPr>
        <p:spPr/>
        <p:txBody>
          <a:bodyPr/>
          <a:lstStyle/>
          <a:p>
            <a:fld id="{F78A91A8-B2AB-C842-AA07-1B52DFCABB52}" type="slidenum">
              <a:rPr lang="en-GB" smtClean="0"/>
              <a:t>33</a:t>
            </a:fld>
            <a:endParaRPr lang="en-GB"/>
          </a:p>
        </p:txBody>
      </p:sp>
    </p:spTree>
    <p:extLst>
      <p:ext uri="{BB962C8B-B14F-4D97-AF65-F5344CB8AC3E}">
        <p14:creationId xmlns:p14="http://schemas.microsoft.com/office/powerpoint/2010/main" val="1354010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B542-3EC3-8EDA-CD70-53B270D62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95D8C-764A-B5A8-7EA9-340A81380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25DCB-A6C8-9AB3-D3DB-432B8678C82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6B4DAC-2596-BDA0-D3B8-E845C3395CCF}"/>
              </a:ext>
            </a:extLst>
          </p:cNvPr>
          <p:cNvSpPr>
            <a:spLocks noGrp="1"/>
          </p:cNvSpPr>
          <p:nvPr>
            <p:ph type="sldNum" sz="quarter" idx="5"/>
          </p:nvPr>
        </p:nvSpPr>
        <p:spPr/>
        <p:txBody>
          <a:bodyPr/>
          <a:lstStyle/>
          <a:p>
            <a:fld id="{F78A91A8-B2AB-C842-AA07-1B52DFCABB52}" type="slidenum">
              <a:rPr lang="en-GB" smtClean="0"/>
              <a:t>34</a:t>
            </a:fld>
            <a:endParaRPr lang="en-GB"/>
          </a:p>
        </p:txBody>
      </p:sp>
    </p:spTree>
    <p:extLst>
      <p:ext uri="{BB962C8B-B14F-4D97-AF65-F5344CB8AC3E}">
        <p14:creationId xmlns:p14="http://schemas.microsoft.com/office/powerpoint/2010/main" val="319182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9B318-1C9A-D41B-458B-36C53B267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18AF2-E285-345A-E4CA-D9412A4CD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60E577-6786-3EB7-0C3E-02EF4B3D59C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F684E3-EFBB-B769-7756-B611CE52222C}"/>
              </a:ext>
            </a:extLst>
          </p:cNvPr>
          <p:cNvSpPr>
            <a:spLocks noGrp="1"/>
          </p:cNvSpPr>
          <p:nvPr>
            <p:ph type="sldNum" sz="quarter" idx="5"/>
          </p:nvPr>
        </p:nvSpPr>
        <p:spPr/>
        <p:txBody>
          <a:bodyPr/>
          <a:lstStyle/>
          <a:p>
            <a:fld id="{F78A91A8-B2AB-C842-AA07-1B52DFCABB52}" type="slidenum">
              <a:rPr lang="en-GB" smtClean="0"/>
              <a:t>9</a:t>
            </a:fld>
            <a:endParaRPr lang="en-GB"/>
          </a:p>
        </p:txBody>
      </p:sp>
    </p:spTree>
    <p:extLst>
      <p:ext uri="{BB962C8B-B14F-4D97-AF65-F5344CB8AC3E}">
        <p14:creationId xmlns:p14="http://schemas.microsoft.com/office/powerpoint/2010/main" val="235109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29345-FF50-F292-84F4-D4A3550D02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027FC-9669-DDDA-FB2F-8D15A1B98E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D57F4A-740D-21A0-58B4-2E7D522A585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DF5E45B-AD4B-657E-D9E9-0239CCAA2D0F}"/>
              </a:ext>
            </a:extLst>
          </p:cNvPr>
          <p:cNvSpPr>
            <a:spLocks noGrp="1"/>
          </p:cNvSpPr>
          <p:nvPr>
            <p:ph type="sldNum" sz="quarter" idx="5"/>
          </p:nvPr>
        </p:nvSpPr>
        <p:spPr/>
        <p:txBody>
          <a:bodyPr/>
          <a:lstStyle/>
          <a:p>
            <a:fld id="{F78A91A8-B2AB-C842-AA07-1B52DFCABB52}" type="slidenum">
              <a:rPr lang="en-GB" smtClean="0"/>
              <a:t>10</a:t>
            </a:fld>
            <a:endParaRPr lang="en-GB"/>
          </a:p>
        </p:txBody>
      </p:sp>
    </p:spTree>
    <p:extLst>
      <p:ext uri="{BB962C8B-B14F-4D97-AF65-F5344CB8AC3E}">
        <p14:creationId xmlns:p14="http://schemas.microsoft.com/office/powerpoint/2010/main" val="1036411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A2E7D-E3A3-0094-8F4E-D1AD9E783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ECDDFC-9C3D-693E-71FA-D04C483EF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4D8B39-D12F-2D35-CF1D-21E2F9C0BC6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81B470E-10BE-5A96-FE70-FB57EF325900}"/>
              </a:ext>
            </a:extLst>
          </p:cNvPr>
          <p:cNvSpPr>
            <a:spLocks noGrp="1"/>
          </p:cNvSpPr>
          <p:nvPr>
            <p:ph type="sldNum" sz="quarter" idx="5"/>
          </p:nvPr>
        </p:nvSpPr>
        <p:spPr/>
        <p:txBody>
          <a:bodyPr/>
          <a:lstStyle/>
          <a:p>
            <a:fld id="{F78A91A8-B2AB-C842-AA07-1B52DFCABB52}" type="slidenum">
              <a:rPr lang="en-GB" smtClean="0"/>
              <a:t>11</a:t>
            </a:fld>
            <a:endParaRPr lang="en-GB"/>
          </a:p>
        </p:txBody>
      </p:sp>
    </p:spTree>
    <p:extLst>
      <p:ext uri="{BB962C8B-B14F-4D97-AF65-F5344CB8AC3E}">
        <p14:creationId xmlns:p14="http://schemas.microsoft.com/office/powerpoint/2010/main" val="208569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D04C5-5C26-7310-2725-83C57AA99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4D33C-6824-F74F-D906-02DD5C832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68CC88-856B-1A6B-96D8-43C11E814CE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A07FB69-C906-1098-FB2E-D13C012DE5EB}"/>
              </a:ext>
            </a:extLst>
          </p:cNvPr>
          <p:cNvSpPr>
            <a:spLocks noGrp="1"/>
          </p:cNvSpPr>
          <p:nvPr>
            <p:ph type="sldNum" sz="quarter" idx="5"/>
          </p:nvPr>
        </p:nvSpPr>
        <p:spPr/>
        <p:txBody>
          <a:bodyPr/>
          <a:lstStyle/>
          <a:p>
            <a:fld id="{F78A91A8-B2AB-C842-AA07-1B52DFCABB52}" type="slidenum">
              <a:rPr lang="en-GB" smtClean="0"/>
              <a:t>14</a:t>
            </a:fld>
            <a:endParaRPr lang="en-GB"/>
          </a:p>
        </p:txBody>
      </p:sp>
    </p:spTree>
    <p:extLst>
      <p:ext uri="{BB962C8B-B14F-4D97-AF65-F5344CB8AC3E}">
        <p14:creationId xmlns:p14="http://schemas.microsoft.com/office/powerpoint/2010/main" val="287872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E84D9-FA06-984C-AA6E-32C161683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994A06-173C-30DB-B42A-F2A6C2CE56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6D7251-E74B-9370-B614-0C6803D9921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D7A476F-F6FE-D465-22E5-15389BC5C99D}"/>
              </a:ext>
            </a:extLst>
          </p:cNvPr>
          <p:cNvSpPr>
            <a:spLocks noGrp="1"/>
          </p:cNvSpPr>
          <p:nvPr>
            <p:ph type="sldNum" sz="quarter" idx="5"/>
          </p:nvPr>
        </p:nvSpPr>
        <p:spPr/>
        <p:txBody>
          <a:bodyPr/>
          <a:lstStyle/>
          <a:p>
            <a:fld id="{F78A91A8-B2AB-C842-AA07-1B52DFCABB52}" type="slidenum">
              <a:rPr lang="en-GB" smtClean="0"/>
              <a:t>15</a:t>
            </a:fld>
            <a:endParaRPr lang="en-GB"/>
          </a:p>
        </p:txBody>
      </p:sp>
    </p:spTree>
    <p:extLst>
      <p:ext uri="{BB962C8B-B14F-4D97-AF65-F5344CB8AC3E}">
        <p14:creationId xmlns:p14="http://schemas.microsoft.com/office/powerpoint/2010/main" val="2335190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FCBF-4169-D1F9-05F5-DDCE2FAE6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95CA0-63A1-3917-6D8F-8E0F604FAB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684FC-C101-5F93-B68D-F9D9EEBA3C8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2F74BE0-0FCD-E8C4-86EF-44BD42AAC4D0}"/>
              </a:ext>
            </a:extLst>
          </p:cNvPr>
          <p:cNvSpPr>
            <a:spLocks noGrp="1"/>
          </p:cNvSpPr>
          <p:nvPr>
            <p:ph type="sldNum" sz="quarter" idx="5"/>
          </p:nvPr>
        </p:nvSpPr>
        <p:spPr/>
        <p:txBody>
          <a:bodyPr/>
          <a:lstStyle/>
          <a:p>
            <a:fld id="{F78A91A8-B2AB-C842-AA07-1B52DFCABB52}" type="slidenum">
              <a:rPr lang="en-GB" smtClean="0"/>
              <a:t>16</a:t>
            </a:fld>
            <a:endParaRPr lang="en-GB"/>
          </a:p>
        </p:txBody>
      </p:sp>
    </p:spTree>
    <p:extLst>
      <p:ext uri="{BB962C8B-B14F-4D97-AF65-F5344CB8AC3E}">
        <p14:creationId xmlns:p14="http://schemas.microsoft.com/office/powerpoint/2010/main" val="1403271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3130E-C292-49CE-3A33-1CC21362C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0A86C-12A0-0685-BADD-BB05628E3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05F6B8-1B54-56BF-DD0A-D4A2ABF04E5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CD2D476-ABDB-C46D-6778-DCBD8DEBED4B}"/>
              </a:ext>
            </a:extLst>
          </p:cNvPr>
          <p:cNvSpPr>
            <a:spLocks noGrp="1"/>
          </p:cNvSpPr>
          <p:nvPr>
            <p:ph type="sldNum" sz="quarter" idx="5"/>
          </p:nvPr>
        </p:nvSpPr>
        <p:spPr/>
        <p:txBody>
          <a:bodyPr/>
          <a:lstStyle/>
          <a:p>
            <a:fld id="{F78A91A8-B2AB-C842-AA07-1B52DFCABB52}" type="slidenum">
              <a:rPr lang="en-GB" smtClean="0"/>
              <a:t>17</a:t>
            </a:fld>
            <a:endParaRPr lang="en-GB"/>
          </a:p>
        </p:txBody>
      </p:sp>
    </p:spTree>
    <p:extLst>
      <p:ext uri="{BB962C8B-B14F-4D97-AF65-F5344CB8AC3E}">
        <p14:creationId xmlns:p14="http://schemas.microsoft.com/office/powerpoint/2010/main" val="338749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4A0E538-12EC-B945-8CC2-57C9859741C5}" type="datetime1">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416150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C622B85-05F1-F14D-B598-AE97AD22A9F2}" type="datetime1">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211618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9FD9B89-675D-DC46-932E-789D7E564513}" type="datetime1">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273407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966CA82-66A8-3C4B-85E4-94CEFE28B4AB}" type="datetime1">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138411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63486B2-5EB7-4042-A5C0-0AFDEBB87AD1}" type="datetime1">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408711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6F6374-CC3C-8244-9E2E-89BF393148FC}" type="datetime1">
              <a:rPr lang="en-GB" smtClean="0"/>
              <a:t>20/05/2025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84396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069C6AC-D212-DE4A-9E9B-B560A83432AC}" type="datetime1">
              <a:rPr lang="en-GB" smtClean="0"/>
              <a:t>20/05/2025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104214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80B20BE-1A65-C54A-9B5E-9D594C88D3E7}" type="datetime1">
              <a:rPr lang="en-GB" smtClean="0"/>
              <a:t>20/05/2025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301032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E6ACC-5C38-EA4D-8E7B-E5D0138D7D6D}" type="datetime1">
              <a:rPr lang="en-GB" smtClean="0"/>
              <a:t>20/05/2025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1036268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C506C88-79C8-0E42-A14A-A1C70665855F}" type="datetime1">
              <a:rPr lang="en-GB" smtClean="0"/>
              <a:t>20/05/2025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58563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D4923CD6-E9D6-E042-B6F4-7F28903C83FE}" type="datetime1">
              <a:rPr lang="en-GB" smtClean="0"/>
              <a:t>20/05/2025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48285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6E6F226-E728-354C-BDD9-9826C230E409}" type="datetime1">
              <a:rPr lang="en-GB" smtClean="0"/>
              <a:t>20/05/2025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46704FB-6D44-3E42-9435-B9622102A6B5}" type="slidenum">
              <a:rPr lang="en-GB" smtClean="0"/>
              <a:t>‹#›</a:t>
            </a:fld>
            <a:endParaRPr lang="en-GB"/>
          </a:p>
        </p:txBody>
      </p:sp>
    </p:spTree>
    <p:extLst>
      <p:ext uri="{BB962C8B-B14F-4D97-AF65-F5344CB8AC3E}">
        <p14:creationId xmlns:p14="http://schemas.microsoft.com/office/powerpoint/2010/main" val="2110840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timeforgeography.co.uk/videos-list/human-geography-research/changing-places-how-do-we-study-place/" TargetMode="External"/><Relationship Id="rId4" Type="http://schemas.openxmlformats.org/officeDocument/2006/relationships/hyperlink" Target="https://www.superprof.co.uk/resources/academic/social-sciences-academic/geography-resources/a-level-geography/water-and-carbon-cycle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alking down a dirt road&#10;&#10;Description automatically generated">
            <a:extLst>
              <a:ext uri="{FF2B5EF4-FFF2-40B4-BE49-F238E27FC236}">
                <a16:creationId xmlns:a16="http://schemas.microsoft.com/office/drawing/2014/main" id="{4C297613-500D-AD4B-AB21-204EA23FA5B0}"/>
              </a:ext>
            </a:extLst>
          </p:cNvPr>
          <p:cNvPicPr/>
          <p:nvPr/>
        </p:nvPicPr>
        <p:blipFill rotWithShape="1">
          <a:blip r:embed="rId2">
            <a:extLst>
              <a:ext uri="{28A0092B-C50C-407E-A947-70E740481C1C}">
                <a14:useLocalDpi xmlns:a14="http://schemas.microsoft.com/office/drawing/2010/main" val="0"/>
              </a:ext>
            </a:extLst>
          </a:blip>
          <a:srcRect l="14235" r="13989"/>
          <a:stretch>
            <a:fillRect/>
          </a:stretch>
        </p:blipFill>
        <p:spPr>
          <a:xfrm>
            <a:off x="8615" y="0"/>
            <a:ext cx="6866867" cy="8659668"/>
          </a:xfrm>
          <a:prstGeom prst="rect">
            <a:avLst/>
          </a:prstGeom>
        </p:spPr>
      </p:pic>
      <p:pic>
        <p:nvPicPr>
          <p:cNvPr id="6" name="Picture 5" descr="A picture containing knot&#10;&#10;Description automatically generated">
            <a:extLst>
              <a:ext uri="{FF2B5EF4-FFF2-40B4-BE49-F238E27FC236}">
                <a16:creationId xmlns:a16="http://schemas.microsoft.com/office/drawing/2014/main" id="{6345E986-2A5E-D44D-9272-0E360FFBE80B}"/>
              </a:ext>
            </a:extLst>
          </p:cNvPr>
          <p:cNvPicPr/>
          <p:nvPr/>
        </p:nvPicPr>
        <p:blipFill>
          <a:blip r:embed="rId3">
            <a:extLst>
              <a:ext uri="{28A0092B-C50C-407E-A947-70E740481C1C}">
                <a14:useLocalDpi xmlns:a14="http://schemas.microsoft.com/office/drawing/2010/main" val="0"/>
              </a:ext>
            </a:extLst>
          </a:blip>
          <a:stretch>
            <a:fillRect/>
          </a:stretch>
        </p:blipFill>
        <p:spPr>
          <a:xfrm>
            <a:off x="0" y="1246505"/>
            <a:ext cx="6614160" cy="3307080"/>
          </a:xfrm>
          <a:prstGeom prst="rect">
            <a:avLst/>
          </a:prstGeom>
        </p:spPr>
      </p:pic>
      <p:sp>
        <p:nvSpPr>
          <p:cNvPr id="2" name="TextBox 1">
            <a:extLst>
              <a:ext uri="{FF2B5EF4-FFF2-40B4-BE49-F238E27FC236}">
                <a16:creationId xmlns:a16="http://schemas.microsoft.com/office/drawing/2014/main" id="{8F5FDCB9-199B-9EE0-FF22-EB32DD1C03E8}"/>
              </a:ext>
            </a:extLst>
          </p:cNvPr>
          <p:cNvSpPr txBox="1"/>
          <p:nvPr/>
        </p:nvSpPr>
        <p:spPr>
          <a:xfrm>
            <a:off x="206970" y="6062264"/>
            <a:ext cx="6660604"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chemeClr val="bg1"/>
                </a:solidFill>
                <a:ea typeface="Calibri"/>
                <a:cs typeface="Calibri"/>
              </a:rPr>
              <a:t>Geography: </a:t>
            </a:r>
            <a:endParaRPr lang="en-US">
              <a:solidFill>
                <a:schemeClr val="bg1"/>
              </a:solidFill>
              <a:ea typeface="Calibri"/>
              <a:cs typeface="Calibri"/>
            </a:endParaRPr>
          </a:p>
          <a:p>
            <a:r>
              <a:rPr lang="en-US" sz="4400">
                <a:solidFill>
                  <a:schemeClr val="bg1"/>
                </a:solidFill>
                <a:ea typeface="Calibri"/>
                <a:cs typeface="Calibri"/>
              </a:rPr>
              <a:t>Bridging the Gap </a:t>
            </a:r>
            <a:endParaRPr lang="en-US">
              <a:solidFill>
                <a:schemeClr val="bg1"/>
              </a:solidFill>
              <a:ea typeface="Calibri"/>
              <a:cs typeface="Calibri"/>
            </a:endParaRPr>
          </a:p>
          <a:p>
            <a:r>
              <a:rPr lang="en-US" sz="4400">
                <a:solidFill>
                  <a:schemeClr val="bg1"/>
                </a:solidFill>
                <a:ea typeface="Calibri"/>
                <a:cs typeface="Calibri"/>
              </a:rPr>
              <a:t>2025 Transition Work</a:t>
            </a:r>
            <a:endParaRPr lang="en-US" err="1">
              <a:solidFill>
                <a:schemeClr val="bg1"/>
              </a:solidFill>
              <a:ea typeface="Calibri"/>
              <a:cs typeface="Calibri"/>
            </a:endParaRPr>
          </a:p>
        </p:txBody>
      </p:sp>
      <p:pic>
        <p:nvPicPr>
          <p:cNvPr id="5" name="Picture 4" descr="A blue text on a black background&#10;&#10;AI-generated content may be incorrect.">
            <a:extLst>
              <a:ext uri="{FF2B5EF4-FFF2-40B4-BE49-F238E27FC236}">
                <a16:creationId xmlns:a16="http://schemas.microsoft.com/office/drawing/2014/main" id="{4567391D-E72A-0593-3B58-939880D89FDC}"/>
              </a:ext>
            </a:extLst>
          </p:cNvPr>
          <p:cNvPicPr>
            <a:picLocks noChangeAspect="1"/>
          </p:cNvPicPr>
          <p:nvPr/>
        </p:nvPicPr>
        <p:blipFill>
          <a:blip r:embed="rId4"/>
          <a:stretch>
            <a:fillRect/>
          </a:stretch>
        </p:blipFill>
        <p:spPr>
          <a:xfrm>
            <a:off x="89257" y="317273"/>
            <a:ext cx="6442506" cy="568875"/>
          </a:xfrm>
          <a:prstGeom prst="rect">
            <a:avLst/>
          </a:prstGeom>
        </p:spPr>
      </p:pic>
    </p:spTree>
    <p:extLst>
      <p:ext uri="{BB962C8B-B14F-4D97-AF65-F5344CB8AC3E}">
        <p14:creationId xmlns:p14="http://schemas.microsoft.com/office/powerpoint/2010/main" val="3174024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4C06E-91DD-5333-4B1A-F484E881C4A3}"/>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D91D6D56-4335-FBE1-F66F-322A8F6CAA88}"/>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pic>
        <p:nvPicPr>
          <p:cNvPr id="9" name="Picture 8" descr="Yellow text on a black background&#10;&#10;Description automatically generated with medium confidence">
            <a:extLst>
              <a:ext uri="{FF2B5EF4-FFF2-40B4-BE49-F238E27FC236}">
                <a16:creationId xmlns:a16="http://schemas.microsoft.com/office/drawing/2014/main" id="{5B445C64-09EB-2A04-4EB2-CDEBC7F8930F}"/>
              </a:ext>
            </a:extLst>
          </p:cNvPr>
          <p:cNvPicPr>
            <a:picLocks noChangeAspect="1"/>
          </p:cNvPicPr>
          <p:nvPr/>
        </p:nvPicPr>
        <p:blipFill>
          <a:blip r:embed="rId4"/>
          <a:stretch>
            <a:fillRect/>
          </a:stretch>
        </p:blipFill>
        <p:spPr>
          <a:xfrm>
            <a:off x="640080" y="154270"/>
            <a:ext cx="5490556" cy="815033"/>
          </a:xfrm>
          <a:prstGeom prst="rect">
            <a:avLst/>
          </a:prstGeom>
        </p:spPr>
      </p:pic>
      <p:sp>
        <p:nvSpPr>
          <p:cNvPr id="38" name="TextBox 37">
            <a:extLst>
              <a:ext uri="{FF2B5EF4-FFF2-40B4-BE49-F238E27FC236}">
                <a16:creationId xmlns:a16="http://schemas.microsoft.com/office/drawing/2014/main" id="{B5919223-4483-2BDB-2913-A92D00DB5366}"/>
              </a:ext>
            </a:extLst>
          </p:cNvPr>
          <p:cNvSpPr txBox="1"/>
          <p:nvPr/>
        </p:nvSpPr>
        <p:spPr>
          <a:xfrm>
            <a:off x="6211997" y="305154"/>
            <a:ext cx="531704" cy="307777"/>
          </a:xfrm>
          <a:prstGeom prst="rect">
            <a:avLst/>
          </a:prstGeom>
          <a:noFill/>
        </p:spPr>
        <p:txBody>
          <a:bodyPr wrap="square" rtlCol="0">
            <a:spAutoFit/>
          </a:bodyPr>
          <a:lstStyle/>
          <a:p>
            <a:pPr algn="ctr"/>
            <a:r>
              <a:rPr lang="en-GB" sz="1400"/>
              <a:t>6</a:t>
            </a:r>
          </a:p>
        </p:txBody>
      </p:sp>
      <p:sp>
        <p:nvSpPr>
          <p:cNvPr id="2" name="TextBox 1">
            <a:extLst>
              <a:ext uri="{FF2B5EF4-FFF2-40B4-BE49-F238E27FC236}">
                <a16:creationId xmlns:a16="http://schemas.microsoft.com/office/drawing/2014/main" id="{4332FFD8-2EAC-4F37-FEAB-7B7C8FDCFB27}"/>
              </a:ext>
            </a:extLst>
          </p:cNvPr>
          <p:cNvSpPr txBox="1"/>
          <p:nvPr/>
        </p:nvSpPr>
        <p:spPr>
          <a:xfrm>
            <a:off x="197856" y="1169544"/>
            <a:ext cx="6462288" cy="8340745"/>
          </a:xfrm>
          <a:prstGeom prst="rect">
            <a:avLst/>
          </a:prstGeom>
          <a:noFill/>
          <a:ln>
            <a:solidFill>
              <a:srgbClr val="81A03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b="1">
                <a:solidFill>
                  <a:srgbClr val="81A032"/>
                </a:solidFill>
              </a:rPr>
              <a:t>Changes in the Water Cycle</a:t>
            </a:r>
            <a:endParaRPr lang="en-US" b="1"/>
          </a:p>
          <a:p>
            <a:r>
              <a:rPr lang="en-US" sz="1300">
                <a:solidFill>
                  <a:srgbClr val="81A032"/>
                </a:solidFill>
              </a:rPr>
              <a:t>The water cycle experiences changes due to natural variations, such as storm events and seasonal changes, as well as human impacts like farming practices and the way industry impacts water. These changes can significantly alter the availability and distribution of water and can cause droughts in certain areas.</a:t>
            </a:r>
            <a:endParaRPr lang="en-US" sz="1300">
              <a:solidFill>
                <a:srgbClr val="81A032"/>
              </a:solidFill>
              <a:ea typeface="Calibri"/>
              <a:cs typeface="Calibri"/>
            </a:endParaRPr>
          </a:p>
          <a:p>
            <a:pPr indent="-171450">
              <a:buFont typeface="Arial"/>
              <a:buChar char="•"/>
            </a:pPr>
            <a:endParaRPr lang="en-US" sz="1300">
              <a:solidFill>
                <a:srgbClr val="81A032"/>
              </a:solidFill>
              <a:ea typeface="Calibri"/>
              <a:cs typeface="Calibri"/>
            </a:endParaRPr>
          </a:p>
          <a:p>
            <a:r>
              <a:rPr lang="en-US" sz="1600" b="1">
                <a:solidFill>
                  <a:srgbClr val="81A032"/>
                </a:solidFill>
              </a:rPr>
              <a:t>The Carbon Cycle</a:t>
            </a:r>
            <a:endParaRPr lang="en-US" sz="1600" b="1">
              <a:solidFill>
                <a:srgbClr val="81A032"/>
              </a:solidFill>
              <a:ea typeface="Calibri" panose="020F0502020204030204"/>
              <a:cs typeface="Calibri" panose="020F0502020204030204"/>
            </a:endParaRPr>
          </a:p>
          <a:p>
            <a:endParaRPr lang="en-US" sz="1300" b="1">
              <a:solidFill>
                <a:srgbClr val="81A032"/>
              </a:solidFill>
              <a:ea typeface="Calibri" panose="020F0502020204030204"/>
              <a:cs typeface="Calibri" panose="020F0502020204030204"/>
            </a:endParaRPr>
          </a:p>
          <a:p>
            <a:pPr>
              <a:buFont typeface="Arial"/>
            </a:pPr>
            <a:r>
              <a:rPr lang="en-US" sz="1300" b="1">
                <a:solidFill>
                  <a:srgbClr val="81A032"/>
                </a:solidFill>
              </a:rPr>
              <a:t>Global Distribution and Major Stores of Carbon</a:t>
            </a:r>
            <a:endParaRPr lang="en-US" sz="1300" b="1">
              <a:solidFill>
                <a:srgbClr val="81A032"/>
              </a:solidFill>
              <a:ea typeface="Calibri" panose="020F0502020204030204"/>
              <a:cs typeface="Calibri" panose="020F0502020204030204"/>
            </a:endParaRPr>
          </a:p>
          <a:p>
            <a:r>
              <a:rPr lang="en-US" sz="1300">
                <a:solidFill>
                  <a:srgbClr val="81A032"/>
                </a:solidFill>
              </a:rPr>
              <a:t>Carbon is stored in various forms across the Earth:</a:t>
            </a:r>
            <a:endParaRPr lang="en-US" sz="1300">
              <a:solidFill>
                <a:srgbClr val="81A032"/>
              </a:solidFill>
              <a:ea typeface="Calibri" panose="020F0502020204030204"/>
              <a:cs typeface="Calibri" panose="020F0502020204030204"/>
            </a:endParaRPr>
          </a:p>
          <a:p>
            <a:pPr indent="-171450">
              <a:buFont typeface="Arial"/>
              <a:buChar char="•"/>
            </a:pPr>
            <a:r>
              <a:rPr lang="en-US" sz="1300">
                <a:solidFill>
                  <a:srgbClr val="81A032"/>
                </a:solidFill>
              </a:rPr>
              <a:t>Lithosphere: In rocks and fossil fuels.</a:t>
            </a:r>
            <a:endParaRPr lang="en-US" sz="1300">
              <a:solidFill>
                <a:srgbClr val="81A032"/>
              </a:solidFill>
              <a:ea typeface="Calibri"/>
              <a:cs typeface="Calibri"/>
            </a:endParaRPr>
          </a:p>
          <a:p>
            <a:pPr indent="-171450">
              <a:buFont typeface="Arial"/>
              <a:buChar char="•"/>
            </a:pPr>
            <a:r>
              <a:rPr lang="en-US" sz="1300">
                <a:solidFill>
                  <a:srgbClr val="81A032"/>
                </a:solidFill>
              </a:rPr>
              <a:t>Hydrosphere: Dissolved in oceans.</a:t>
            </a:r>
            <a:endParaRPr lang="en-US" sz="1300">
              <a:solidFill>
                <a:srgbClr val="81A032"/>
              </a:solidFill>
              <a:ea typeface="Calibri"/>
              <a:cs typeface="Calibri"/>
            </a:endParaRPr>
          </a:p>
          <a:p>
            <a:pPr indent="-171450">
              <a:buFont typeface="Arial"/>
              <a:buChar char="•"/>
            </a:pPr>
            <a:r>
              <a:rPr lang="en-US" sz="1300">
                <a:solidFill>
                  <a:srgbClr val="81A032"/>
                </a:solidFill>
              </a:rPr>
              <a:t>Cryosphere: Frozen in ice.</a:t>
            </a:r>
            <a:endParaRPr lang="en-US" sz="1300">
              <a:solidFill>
                <a:srgbClr val="81A032"/>
              </a:solidFill>
              <a:ea typeface="Calibri"/>
              <a:cs typeface="Calibri"/>
            </a:endParaRPr>
          </a:p>
          <a:p>
            <a:pPr indent="-171450">
              <a:buFont typeface="Arial"/>
              <a:buChar char="•"/>
            </a:pPr>
            <a:r>
              <a:rPr lang="en-US" sz="1300">
                <a:solidFill>
                  <a:srgbClr val="81A032"/>
                </a:solidFill>
              </a:rPr>
              <a:t>Biosphere: In living organisms including humans, animals, and plants.</a:t>
            </a:r>
            <a:endParaRPr lang="en-US" sz="1300">
              <a:solidFill>
                <a:srgbClr val="81A032"/>
              </a:solidFill>
              <a:ea typeface="Calibri"/>
              <a:cs typeface="Calibri"/>
            </a:endParaRPr>
          </a:p>
          <a:p>
            <a:pPr indent="-171450">
              <a:buFont typeface="Arial"/>
              <a:buChar char="•"/>
            </a:pPr>
            <a:r>
              <a:rPr lang="en-US" sz="1300">
                <a:solidFill>
                  <a:srgbClr val="81A032"/>
                </a:solidFill>
              </a:rPr>
              <a:t>Atmosphere: As carbon dioxide (CO₂) and methane (CH₄).</a:t>
            </a:r>
            <a:endParaRPr lang="en-US" sz="1300">
              <a:solidFill>
                <a:srgbClr val="81A032"/>
              </a:solidFill>
              <a:ea typeface="Calibri"/>
              <a:cs typeface="Calibri"/>
            </a:endParaRPr>
          </a:p>
          <a:p>
            <a:pPr indent="-171450">
              <a:buFont typeface="Arial"/>
              <a:buChar char="•"/>
            </a:pPr>
            <a:r>
              <a:rPr lang="en-US" sz="1300">
                <a:solidFill>
                  <a:srgbClr val="81A032"/>
                </a:solidFill>
              </a:rPr>
              <a:t>Factors Driving Change</a:t>
            </a:r>
            <a:endParaRPr lang="en-US" sz="1300">
              <a:solidFill>
                <a:srgbClr val="81A032"/>
              </a:solidFill>
              <a:ea typeface="Calibri"/>
              <a:cs typeface="Calibri"/>
            </a:endParaRPr>
          </a:p>
          <a:p>
            <a:pPr indent="-171450">
              <a:buFont typeface="Arial"/>
              <a:buChar char="•"/>
            </a:pPr>
            <a:endParaRPr lang="en-US" sz="1300">
              <a:solidFill>
                <a:srgbClr val="81A032"/>
              </a:solidFill>
            </a:endParaRPr>
          </a:p>
          <a:p>
            <a:r>
              <a:rPr lang="en-US" sz="1300" b="1">
                <a:solidFill>
                  <a:srgbClr val="81A032"/>
                </a:solidFill>
              </a:rPr>
              <a:t>Several processes affect carbon stores and their distribution:</a:t>
            </a:r>
            <a:endParaRPr lang="en-US" sz="1300" b="1">
              <a:solidFill>
                <a:srgbClr val="81A032"/>
              </a:solidFill>
              <a:ea typeface="Calibri" panose="020F0502020204030204"/>
              <a:cs typeface="Calibri" panose="020F0502020204030204"/>
            </a:endParaRPr>
          </a:p>
          <a:p>
            <a:pPr indent="-171450">
              <a:buFont typeface="Arial"/>
              <a:buChar char="•"/>
            </a:pPr>
            <a:r>
              <a:rPr lang="en-US" sz="1300">
                <a:solidFill>
                  <a:srgbClr val="81A032"/>
                </a:solidFill>
              </a:rPr>
              <a:t>Photosynthesis: Plants absorb carbon dioxide and are constantly playing a role in the storage of carbon.</a:t>
            </a:r>
            <a:endParaRPr lang="en-US" sz="1300">
              <a:solidFill>
                <a:srgbClr val="81A032"/>
              </a:solidFill>
              <a:ea typeface="Calibri"/>
              <a:cs typeface="Calibri"/>
            </a:endParaRPr>
          </a:p>
          <a:p>
            <a:pPr indent="-171450">
              <a:buFont typeface="Arial"/>
              <a:buChar char="•"/>
            </a:pPr>
            <a:r>
              <a:rPr lang="en-US" sz="1300">
                <a:solidFill>
                  <a:srgbClr val="81A032"/>
                </a:solidFill>
              </a:rPr>
              <a:t>Respiration: Plants and animals release CO₂.</a:t>
            </a:r>
            <a:endParaRPr lang="en-US" sz="1300">
              <a:solidFill>
                <a:srgbClr val="81A032"/>
              </a:solidFill>
              <a:ea typeface="Calibri"/>
              <a:cs typeface="Calibri"/>
            </a:endParaRPr>
          </a:p>
          <a:p>
            <a:pPr indent="-171450">
              <a:buFont typeface="Arial"/>
              <a:buChar char="•"/>
            </a:pPr>
            <a:r>
              <a:rPr lang="en-US" sz="1300">
                <a:solidFill>
                  <a:srgbClr val="81A032"/>
                </a:solidFill>
              </a:rPr>
              <a:t>Decomposition: Breakdown of organic matter releases CO₂.</a:t>
            </a:r>
            <a:endParaRPr lang="en-US" sz="1300">
              <a:solidFill>
                <a:srgbClr val="81A032"/>
              </a:solidFill>
              <a:ea typeface="Calibri"/>
              <a:cs typeface="Calibri"/>
            </a:endParaRPr>
          </a:p>
          <a:p>
            <a:pPr indent="-171450">
              <a:buFont typeface="Arial"/>
              <a:buChar char="•"/>
            </a:pPr>
            <a:r>
              <a:rPr lang="en-US" sz="1300">
                <a:solidFill>
                  <a:srgbClr val="81A032"/>
                </a:solidFill>
              </a:rPr>
              <a:t>Combustion: Burning fossil fuels and biomass releases CO₂.</a:t>
            </a:r>
            <a:endParaRPr lang="en-US" sz="1300">
              <a:solidFill>
                <a:srgbClr val="81A032"/>
              </a:solidFill>
              <a:ea typeface="Calibri"/>
              <a:cs typeface="Calibri"/>
            </a:endParaRPr>
          </a:p>
          <a:p>
            <a:pPr indent="-171450">
              <a:buFont typeface="Arial"/>
              <a:buChar char="•"/>
            </a:pPr>
            <a:r>
              <a:rPr lang="en-US" sz="1300">
                <a:solidFill>
                  <a:srgbClr val="81A032"/>
                </a:solidFill>
              </a:rPr>
              <a:t>Carbon Sequestration: Carbon is stored in oceans and sediments.</a:t>
            </a:r>
            <a:endParaRPr lang="en-US" sz="1300">
              <a:solidFill>
                <a:srgbClr val="81A032"/>
              </a:solidFill>
              <a:ea typeface="Calibri"/>
              <a:cs typeface="Calibri"/>
            </a:endParaRPr>
          </a:p>
          <a:p>
            <a:pPr indent="-171450">
              <a:buFont typeface="Arial"/>
              <a:buChar char="•"/>
            </a:pPr>
            <a:r>
              <a:rPr lang="en-US" sz="1300">
                <a:solidFill>
                  <a:srgbClr val="81A032"/>
                </a:solidFill>
              </a:rPr>
              <a:t>Weathering: Breakdown of rocks such as cliffs adds carbon to the atmosphere.</a:t>
            </a:r>
            <a:endParaRPr lang="en-US" sz="1300">
              <a:solidFill>
                <a:srgbClr val="81A032"/>
              </a:solidFill>
              <a:ea typeface="Calibri"/>
              <a:cs typeface="Calibri"/>
            </a:endParaRPr>
          </a:p>
          <a:p>
            <a:pPr indent="-171450">
              <a:buFont typeface="Arial"/>
              <a:buChar char="•"/>
            </a:pPr>
            <a:r>
              <a:rPr lang="en-US" sz="1300">
                <a:solidFill>
                  <a:srgbClr val="81A032"/>
                </a:solidFill>
              </a:rPr>
              <a:t>These processes operate at different scales, from individual plants to entire continents.</a:t>
            </a:r>
            <a:endParaRPr lang="en-US" sz="1300">
              <a:solidFill>
                <a:srgbClr val="81A032"/>
              </a:solidFill>
              <a:ea typeface="Calibri"/>
              <a:cs typeface="Calibri"/>
            </a:endParaRPr>
          </a:p>
          <a:p>
            <a:pPr indent="-171450">
              <a:buFont typeface="Arial"/>
              <a:buChar char="•"/>
            </a:pPr>
            <a:endParaRPr lang="en-US" sz="1300">
              <a:solidFill>
                <a:srgbClr val="81A032"/>
              </a:solidFill>
            </a:endParaRPr>
          </a:p>
          <a:p>
            <a:r>
              <a:rPr lang="en-US" sz="1300" b="1">
                <a:solidFill>
                  <a:srgbClr val="81A032"/>
                </a:solidFill>
              </a:rPr>
              <a:t>Changes in the Carbon Cycle</a:t>
            </a:r>
            <a:endParaRPr lang="en-US" sz="1300" b="1">
              <a:solidFill>
                <a:srgbClr val="81A032"/>
              </a:solidFill>
              <a:ea typeface="Calibri" panose="020F0502020204030204"/>
              <a:cs typeface="Calibri" panose="020F0502020204030204"/>
            </a:endParaRPr>
          </a:p>
          <a:p>
            <a:r>
              <a:rPr lang="en-US" sz="1300">
                <a:solidFill>
                  <a:srgbClr val="81A032"/>
                </a:solidFill>
              </a:rPr>
              <a:t>The carbon cycle changes due to natural variations, such as wildfires and volcanic activity, and human impacts, including hydrocarbon fuel extraction and burning, farming practices, deforestation, and land use changes. These changes can significantly impact carbon levels in the atmosphere and affect global climate patterns.</a:t>
            </a:r>
            <a:endParaRPr lang="en-US" sz="1300">
              <a:solidFill>
                <a:srgbClr val="81A032"/>
              </a:solidFill>
              <a:ea typeface="Calibri"/>
              <a:cs typeface="Calibri"/>
            </a:endParaRPr>
          </a:p>
          <a:p>
            <a:pPr indent="-171450">
              <a:buFont typeface="Arial"/>
              <a:buChar char="•"/>
            </a:pPr>
            <a:endParaRPr lang="en-US" sz="1300">
              <a:solidFill>
                <a:srgbClr val="81A032"/>
              </a:solidFill>
            </a:endParaRPr>
          </a:p>
          <a:p>
            <a:r>
              <a:rPr lang="en-US" sz="1300" b="1">
                <a:solidFill>
                  <a:srgbClr val="81A032"/>
                </a:solidFill>
              </a:rPr>
              <a:t>The Carbon Budget</a:t>
            </a:r>
            <a:endParaRPr lang="en-US" sz="1300" b="1">
              <a:solidFill>
                <a:srgbClr val="81A032"/>
              </a:solidFill>
              <a:ea typeface="Calibri" panose="020F0502020204030204"/>
              <a:cs typeface="Calibri" panose="020F0502020204030204"/>
            </a:endParaRPr>
          </a:p>
          <a:p>
            <a:r>
              <a:rPr lang="en-US" sz="1300">
                <a:solidFill>
                  <a:srgbClr val="81A032"/>
                </a:solidFill>
              </a:rPr>
              <a:t>The carbon budget is the balance of carbon inputs and outputs within the carbon cycle. Changes in this budget affect the whole world, influencing global climate and ecosystem health.</a:t>
            </a:r>
            <a:endParaRPr lang="en-US" sz="1300">
              <a:solidFill>
                <a:srgbClr val="81A032"/>
              </a:solidFill>
              <a:ea typeface="Calibri"/>
              <a:cs typeface="Calibri"/>
            </a:endParaRPr>
          </a:p>
          <a:p>
            <a:r>
              <a:rPr lang="en-US" sz="1300" b="1">
                <a:solidFill>
                  <a:srgbClr val="0070C0"/>
                </a:solidFill>
                <a:ea typeface="Calibri"/>
                <a:cs typeface="Calibri"/>
              </a:rPr>
              <a:t>Watch video on PPT link</a:t>
            </a:r>
            <a:endParaRPr lang="en-US" sz="1300">
              <a:solidFill>
                <a:srgbClr val="0070C0"/>
              </a:solidFill>
              <a:ea typeface="Calibri"/>
              <a:cs typeface="Calibri"/>
            </a:endParaRPr>
          </a:p>
          <a:p>
            <a:endParaRPr lang="en-US" sz="1300" b="1">
              <a:solidFill>
                <a:srgbClr val="81A032"/>
              </a:solidFill>
              <a:ea typeface="Calibri"/>
              <a:cs typeface="Calibri"/>
            </a:endParaRPr>
          </a:p>
          <a:p>
            <a:pPr indent="-171450">
              <a:buFont typeface="Arial"/>
              <a:buChar char="•"/>
            </a:pPr>
            <a:endParaRPr lang="en-US" sz="1300">
              <a:solidFill>
                <a:srgbClr val="81A032"/>
              </a:solidFill>
              <a:ea typeface="Calibri"/>
              <a:cs typeface="Calibri"/>
            </a:endParaRPr>
          </a:p>
          <a:p>
            <a:endParaRPr lang="en-US" sz="1300" b="1">
              <a:solidFill>
                <a:srgbClr val="81A032"/>
              </a:solidFill>
              <a:ea typeface="Calibri"/>
              <a:cs typeface="Calibri"/>
            </a:endParaRPr>
          </a:p>
        </p:txBody>
      </p:sp>
    </p:spTree>
    <p:extLst>
      <p:ext uri="{BB962C8B-B14F-4D97-AF65-F5344CB8AC3E}">
        <p14:creationId xmlns:p14="http://schemas.microsoft.com/office/powerpoint/2010/main" val="382788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37498-7B3F-A022-4A95-C512B93F2245}"/>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2D606975-E8F4-8AB4-6CA9-E78CAFF5A472}"/>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pic>
        <p:nvPicPr>
          <p:cNvPr id="9" name="Picture 8" descr="Yellow text on a black background&#10;&#10;Description automatically generated with medium confidence">
            <a:extLst>
              <a:ext uri="{FF2B5EF4-FFF2-40B4-BE49-F238E27FC236}">
                <a16:creationId xmlns:a16="http://schemas.microsoft.com/office/drawing/2014/main" id="{A01BE630-422D-5E0E-084A-BC4F490D072A}"/>
              </a:ext>
            </a:extLst>
          </p:cNvPr>
          <p:cNvPicPr>
            <a:picLocks noChangeAspect="1"/>
          </p:cNvPicPr>
          <p:nvPr/>
        </p:nvPicPr>
        <p:blipFill>
          <a:blip r:embed="rId4"/>
          <a:stretch>
            <a:fillRect/>
          </a:stretch>
        </p:blipFill>
        <p:spPr>
          <a:xfrm>
            <a:off x="640080" y="154270"/>
            <a:ext cx="5490556" cy="815033"/>
          </a:xfrm>
          <a:prstGeom prst="rect">
            <a:avLst/>
          </a:prstGeom>
        </p:spPr>
      </p:pic>
      <p:sp>
        <p:nvSpPr>
          <p:cNvPr id="38" name="TextBox 37">
            <a:extLst>
              <a:ext uri="{FF2B5EF4-FFF2-40B4-BE49-F238E27FC236}">
                <a16:creationId xmlns:a16="http://schemas.microsoft.com/office/drawing/2014/main" id="{A1598237-3689-F737-1404-4B9298850782}"/>
              </a:ext>
            </a:extLst>
          </p:cNvPr>
          <p:cNvSpPr txBox="1"/>
          <p:nvPr/>
        </p:nvSpPr>
        <p:spPr>
          <a:xfrm>
            <a:off x="6211997" y="305154"/>
            <a:ext cx="531704" cy="307777"/>
          </a:xfrm>
          <a:prstGeom prst="rect">
            <a:avLst/>
          </a:prstGeom>
          <a:noFill/>
        </p:spPr>
        <p:txBody>
          <a:bodyPr wrap="square" rtlCol="0">
            <a:spAutoFit/>
          </a:bodyPr>
          <a:lstStyle/>
          <a:p>
            <a:pPr algn="ctr"/>
            <a:r>
              <a:rPr lang="en-GB" sz="1400"/>
              <a:t>6</a:t>
            </a:r>
          </a:p>
        </p:txBody>
      </p:sp>
      <p:sp>
        <p:nvSpPr>
          <p:cNvPr id="2" name="TextBox 1">
            <a:extLst>
              <a:ext uri="{FF2B5EF4-FFF2-40B4-BE49-F238E27FC236}">
                <a16:creationId xmlns:a16="http://schemas.microsoft.com/office/drawing/2014/main" id="{D84BA8CE-4DE1-A1CE-9DC7-76826C073232}"/>
              </a:ext>
            </a:extLst>
          </p:cNvPr>
          <p:cNvSpPr txBox="1"/>
          <p:nvPr/>
        </p:nvSpPr>
        <p:spPr>
          <a:xfrm>
            <a:off x="197856" y="1333156"/>
            <a:ext cx="6462288" cy="8140690"/>
          </a:xfrm>
          <a:prstGeom prst="rect">
            <a:avLst/>
          </a:prstGeom>
          <a:noFill/>
          <a:ln>
            <a:solidFill>
              <a:srgbClr val="81A03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81A032"/>
                </a:solidFill>
              </a:rPr>
              <a:t>Water, Carbon, Climate, and Life on Earth</a:t>
            </a:r>
            <a:endParaRPr lang="en-US" sz="1600" b="1"/>
          </a:p>
          <a:p>
            <a:endParaRPr lang="en-US" sz="1300">
              <a:solidFill>
                <a:srgbClr val="81A032"/>
              </a:solidFill>
            </a:endParaRPr>
          </a:p>
          <a:p>
            <a:r>
              <a:rPr lang="en-US" sz="1300" b="1">
                <a:solidFill>
                  <a:srgbClr val="81A032"/>
                </a:solidFill>
              </a:rPr>
              <a:t>So, how does this all relate to life on earth?</a:t>
            </a:r>
            <a:endParaRPr lang="en-US" sz="1300" b="1">
              <a:solidFill>
                <a:srgbClr val="81A032"/>
              </a:solidFill>
              <a:ea typeface="Calibri" panose="020F0502020204030204"/>
              <a:cs typeface="Calibri" panose="020F0502020204030204"/>
            </a:endParaRPr>
          </a:p>
          <a:p>
            <a:endParaRPr lang="en-US" sz="1300">
              <a:solidFill>
                <a:srgbClr val="81A032"/>
              </a:solidFill>
            </a:endParaRPr>
          </a:p>
          <a:p>
            <a:pPr indent="-171450">
              <a:buFont typeface="Arial"/>
              <a:buChar char="•"/>
            </a:pPr>
            <a:r>
              <a:rPr lang="en-US" sz="1300">
                <a:solidFill>
                  <a:srgbClr val="81A032"/>
                </a:solidFill>
              </a:rPr>
              <a:t>The water and carbon cycles are fundamental to supporting life. Water is essential for all living organisms, while carbon is a key element in biological processes. These cycles interact and influence climate patterns, and can be affected by humans and animals.</a:t>
            </a:r>
            <a:endParaRPr lang="en-US" sz="1300">
              <a:solidFill>
                <a:srgbClr val="81A032"/>
              </a:solidFill>
              <a:ea typeface="Calibri"/>
              <a:cs typeface="Calibri"/>
            </a:endParaRPr>
          </a:p>
          <a:p>
            <a:pPr indent="-171450">
              <a:buFont typeface="Arial"/>
              <a:buChar char="•"/>
            </a:pPr>
            <a:r>
              <a:rPr lang="en-US" sz="1300">
                <a:solidFill>
                  <a:srgbClr val="81A032"/>
                </a:solidFill>
              </a:rPr>
              <a:t>Growth is closely linked to the water and carbon cycles. Image by Nik</a:t>
            </a:r>
            <a:endParaRPr lang="en-US" sz="1300">
              <a:solidFill>
                <a:srgbClr val="81A032"/>
              </a:solidFill>
              <a:ea typeface="Calibri" panose="020F0502020204030204"/>
              <a:cs typeface="Calibri" panose="020F0502020204030204"/>
            </a:endParaRPr>
          </a:p>
          <a:p>
            <a:endParaRPr lang="en-US" sz="1300">
              <a:solidFill>
                <a:srgbClr val="81A032"/>
              </a:solidFill>
            </a:endParaRPr>
          </a:p>
          <a:p>
            <a:r>
              <a:rPr lang="en-US" sz="1300" b="1">
                <a:solidFill>
                  <a:srgbClr val="81A032"/>
                </a:solidFill>
              </a:rPr>
              <a:t>Feedback Mechanisms</a:t>
            </a:r>
            <a:endParaRPr lang="en-US" sz="1300" b="1">
              <a:solidFill>
                <a:srgbClr val="81A032"/>
              </a:solidFill>
              <a:ea typeface="Calibri" panose="020F0502020204030204"/>
              <a:cs typeface="Calibri" panose="020F0502020204030204"/>
            </a:endParaRPr>
          </a:p>
          <a:p>
            <a:pPr indent="-171450">
              <a:buFont typeface="Arial"/>
              <a:buChar char="•"/>
            </a:pPr>
            <a:r>
              <a:rPr lang="en-US" sz="1300">
                <a:solidFill>
                  <a:srgbClr val="81A032"/>
                </a:solidFill>
              </a:rPr>
              <a:t>Feedback mechanisms within and between the water and carbon cycles can impact climate change. For example, increased CO₂ levels can enhance the greenhouse effect, leading to global warming and altered precipitation patterns. Understanding these feedbacks is crucial for predicting and managing climate impacts.</a:t>
            </a:r>
            <a:endParaRPr lang="en-US" sz="1300">
              <a:solidFill>
                <a:srgbClr val="81A032"/>
              </a:solidFill>
              <a:ea typeface="Calibri" panose="020F0502020204030204"/>
              <a:cs typeface="Calibri" panose="020F0502020204030204"/>
            </a:endParaRPr>
          </a:p>
          <a:p>
            <a:pPr indent="-171450">
              <a:buFont typeface="Arial"/>
              <a:buChar char="•"/>
            </a:pPr>
            <a:endParaRPr lang="en-US" sz="1300">
              <a:solidFill>
                <a:srgbClr val="81A032"/>
              </a:solidFill>
            </a:endParaRPr>
          </a:p>
          <a:p>
            <a:r>
              <a:rPr lang="en-US" sz="1300" b="1">
                <a:solidFill>
                  <a:srgbClr val="81A032"/>
                </a:solidFill>
              </a:rPr>
              <a:t>Human Interventions</a:t>
            </a:r>
            <a:endParaRPr lang="en-US" sz="1300" b="1">
              <a:solidFill>
                <a:srgbClr val="81A032"/>
              </a:solidFill>
              <a:ea typeface="Calibri" panose="020F0502020204030204"/>
              <a:cs typeface="Calibri" panose="020F0502020204030204"/>
            </a:endParaRPr>
          </a:p>
          <a:p>
            <a:pPr indent="-171450">
              <a:buFont typeface="Arial"/>
              <a:buChar char="•"/>
            </a:pPr>
            <a:r>
              <a:rPr lang="en-US" sz="1300">
                <a:solidFill>
                  <a:srgbClr val="81A032"/>
                </a:solidFill>
              </a:rPr>
              <a:t>Efforts to mitigate climate change include managing carbon transfers through practices like afforestation, carbon capture and storage (CCS), and promoting sustainable land use and energy practices. In the modern age, carbon and the environment are finally being considered.</a:t>
            </a:r>
            <a:endParaRPr lang="en-US" sz="1300">
              <a:solidFill>
                <a:srgbClr val="81A032"/>
              </a:solidFill>
              <a:ea typeface="Calibri"/>
              <a:cs typeface="Calibri"/>
            </a:endParaRPr>
          </a:p>
          <a:p>
            <a:pPr indent="-171450">
              <a:buFont typeface="Arial"/>
              <a:buChar char="•"/>
            </a:pPr>
            <a:endParaRPr lang="en-US" sz="1300">
              <a:solidFill>
                <a:srgbClr val="81A032"/>
              </a:solidFill>
              <a:ea typeface="Calibri"/>
              <a:cs typeface="Calibri"/>
            </a:endParaRPr>
          </a:p>
          <a:p>
            <a:r>
              <a:rPr lang="en-US" sz="1300" b="1">
                <a:solidFill>
                  <a:srgbClr val="81A032"/>
                </a:solidFill>
              </a:rPr>
              <a:t>Example: Tropical Rainforest</a:t>
            </a:r>
            <a:endParaRPr lang="en-US" sz="1300" b="1">
              <a:solidFill>
                <a:srgbClr val="81A032"/>
              </a:solidFill>
              <a:ea typeface="Calibri"/>
              <a:cs typeface="Calibri"/>
            </a:endParaRPr>
          </a:p>
          <a:p>
            <a:r>
              <a:rPr lang="en-US" sz="1300">
                <a:solidFill>
                  <a:srgbClr val="81A032"/>
                </a:solidFill>
              </a:rPr>
              <a:t>A case study of a tropical rainforest, such as the Amazon, illustrates the dynamics of water and carbon cycles. </a:t>
            </a:r>
            <a:r>
              <a:rPr lang="en-US" sz="1300" b="1">
                <a:solidFill>
                  <a:srgbClr val="0070C0"/>
                </a:solidFill>
              </a:rPr>
              <a:t>Watch video on PPT link</a:t>
            </a:r>
            <a:endParaRPr lang="en-US" sz="1300">
              <a:solidFill>
                <a:srgbClr val="0070C0"/>
              </a:solidFill>
            </a:endParaRPr>
          </a:p>
          <a:p>
            <a:endParaRPr lang="en-US" sz="1300">
              <a:solidFill>
                <a:srgbClr val="81A032"/>
              </a:solidFill>
              <a:ea typeface="Calibri" panose="020F0502020204030204"/>
              <a:cs typeface="Calibri" panose="020F0502020204030204"/>
            </a:endParaRPr>
          </a:p>
          <a:p>
            <a:endParaRPr lang="en-US" sz="1300">
              <a:solidFill>
                <a:srgbClr val="81A032"/>
              </a:solidFill>
            </a:endParaRPr>
          </a:p>
          <a:p>
            <a:pPr indent="-171450">
              <a:buFont typeface="Arial"/>
              <a:buChar char="•"/>
            </a:pPr>
            <a:r>
              <a:rPr lang="en-US" sz="1300">
                <a:solidFill>
                  <a:srgbClr val="81A032"/>
                </a:solidFill>
              </a:rPr>
              <a:t>Rainforests have high biodiversity and play a significant role in global carbon sequestration. They are an example of a working cycle.</a:t>
            </a:r>
            <a:endParaRPr lang="en-US" sz="1300">
              <a:solidFill>
                <a:srgbClr val="81A032"/>
              </a:solidFill>
              <a:ea typeface="Calibri" panose="020F0502020204030204"/>
              <a:cs typeface="Calibri" panose="020F0502020204030204"/>
            </a:endParaRPr>
          </a:p>
          <a:p>
            <a:pPr indent="-171450">
              <a:buFont typeface="Arial"/>
              <a:buChar char="•"/>
            </a:pPr>
            <a:r>
              <a:rPr lang="en-US" sz="1300">
                <a:solidFill>
                  <a:srgbClr val="81A032"/>
                </a:solidFill>
              </a:rPr>
              <a:t>Trees and plants absorb water through their roots and release it into the atmosphere via transpiration. This moisture, along with evaporation from surfaces, forms clouds, leading to further rain, and the continuous movement of water maintains the rainforest's humidity and supports diverse plant and animal life.</a:t>
            </a:r>
            <a:endParaRPr lang="en-US" sz="1300">
              <a:solidFill>
                <a:srgbClr val="81A032"/>
              </a:solidFill>
              <a:ea typeface="Calibri"/>
              <a:cs typeface="Calibri"/>
            </a:endParaRPr>
          </a:p>
          <a:p>
            <a:pPr indent="-171450">
              <a:buFont typeface="Arial"/>
              <a:buChar char="•"/>
            </a:pPr>
            <a:r>
              <a:rPr lang="en-US" sz="1300">
                <a:solidFill>
                  <a:srgbClr val="81A032"/>
                </a:solidFill>
              </a:rPr>
              <a:t>In the carbon cycle, rainforests act as significant carbon sinks. Through photosynthesis, trees and plants absorb carbon dioxide (CO₂) from the atmosphere and convert it into organic matter, storing carbon in their biomass. When plants and trees die, decomposition releases some carbon back into the atmosphere as CO₂, while some carbon remains stored in the soil. </a:t>
            </a:r>
            <a:endParaRPr lang="en-US" sz="1300">
              <a:solidFill>
                <a:srgbClr val="81A032"/>
              </a:solidFill>
              <a:ea typeface="Calibri"/>
              <a:cs typeface="Calibri"/>
            </a:endParaRPr>
          </a:p>
          <a:p>
            <a:pPr indent="-171450">
              <a:buFont typeface="Arial"/>
              <a:buChar char="•"/>
            </a:pPr>
            <a:r>
              <a:rPr lang="en-US" sz="1300">
                <a:solidFill>
                  <a:srgbClr val="81A032"/>
                </a:solidFill>
              </a:rPr>
              <a:t>It is important to note that rainforests influence global carbon levels; deforestation and land-use changes release stored carbon, increasing atmospheric CO₂ and contributing to climate change.</a:t>
            </a:r>
            <a:endParaRPr lang="en-US" sz="1300">
              <a:solidFill>
                <a:srgbClr val="81A032"/>
              </a:solidFill>
              <a:ea typeface="Calibri"/>
              <a:cs typeface="Calibri"/>
            </a:endParaRPr>
          </a:p>
        </p:txBody>
      </p:sp>
    </p:spTree>
    <p:extLst>
      <p:ext uri="{BB962C8B-B14F-4D97-AF65-F5344CB8AC3E}">
        <p14:creationId xmlns:p14="http://schemas.microsoft.com/office/powerpoint/2010/main" val="1012918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a:solidFill>
                <a:srgbClr val="81A032"/>
              </a:solidFill>
            </a:endParaRPr>
          </a:p>
        </p:txBody>
      </p:sp>
      <p:sp>
        <p:nvSpPr>
          <p:cNvPr id="11" name="TextBox 10">
            <a:extLst>
              <a:ext uri="{FF2B5EF4-FFF2-40B4-BE49-F238E27FC236}">
                <a16:creationId xmlns:a16="http://schemas.microsoft.com/office/drawing/2014/main" id="{2DB69C78-F6BB-8540-B35E-528A5393EDBF}"/>
              </a:ext>
            </a:extLst>
          </p:cNvPr>
          <p:cNvSpPr txBox="1"/>
          <p:nvPr/>
        </p:nvSpPr>
        <p:spPr>
          <a:xfrm>
            <a:off x="6211997" y="305154"/>
            <a:ext cx="531704" cy="307777"/>
          </a:xfrm>
          <a:prstGeom prst="rect">
            <a:avLst/>
          </a:prstGeom>
          <a:noFill/>
        </p:spPr>
        <p:txBody>
          <a:bodyPr wrap="square" rtlCol="0">
            <a:spAutoFit/>
          </a:bodyPr>
          <a:lstStyle/>
          <a:p>
            <a:pPr algn="ctr"/>
            <a:r>
              <a:rPr lang="en-GB" sz="1400"/>
              <a:t>7</a:t>
            </a:r>
          </a:p>
        </p:txBody>
      </p:sp>
    </p:spTree>
    <p:extLst>
      <p:ext uri="{BB962C8B-B14F-4D97-AF65-F5344CB8AC3E}">
        <p14:creationId xmlns:p14="http://schemas.microsoft.com/office/powerpoint/2010/main" val="2339433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a:solidFill>
                <a:srgbClr val="81A032"/>
              </a:solidFill>
            </a:endParaRPr>
          </a:p>
        </p:txBody>
      </p:sp>
      <p:sp>
        <p:nvSpPr>
          <p:cNvPr id="11" name="TextBox 10">
            <a:extLst>
              <a:ext uri="{FF2B5EF4-FFF2-40B4-BE49-F238E27FC236}">
                <a16:creationId xmlns:a16="http://schemas.microsoft.com/office/drawing/2014/main" id="{287A2C00-5DE2-6D4D-BFAF-15F8F3E6D6DC}"/>
              </a:ext>
            </a:extLst>
          </p:cNvPr>
          <p:cNvSpPr txBox="1"/>
          <p:nvPr/>
        </p:nvSpPr>
        <p:spPr>
          <a:xfrm>
            <a:off x="6211997" y="305154"/>
            <a:ext cx="531704" cy="307777"/>
          </a:xfrm>
          <a:prstGeom prst="rect">
            <a:avLst/>
          </a:prstGeom>
          <a:noFill/>
        </p:spPr>
        <p:txBody>
          <a:bodyPr wrap="square" rtlCol="0">
            <a:spAutoFit/>
          </a:bodyPr>
          <a:lstStyle/>
          <a:p>
            <a:pPr algn="ctr"/>
            <a:r>
              <a:rPr lang="en-GB" sz="1400"/>
              <a:t>8</a:t>
            </a:r>
          </a:p>
        </p:txBody>
      </p:sp>
    </p:spTree>
    <p:extLst>
      <p:ext uri="{BB962C8B-B14F-4D97-AF65-F5344CB8AC3E}">
        <p14:creationId xmlns:p14="http://schemas.microsoft.com/office/powerpoint/2010/main" val="4264739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1224D-0C43-5B6C-7E1E-B2CBCC8C1A9E}"/>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170D13A7-B6F8-4112-90F4-A92D759B154D}"/>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pic>
        <p:nvPicPr>
          <p:cNvPr id="9" name="Picture 8" descr="Yellow text on a black background&#10;&#10;Description automatically generated with medium confidence">
            <a:extLst>
              <a:ext uri="{FF2B5EF4-FFF2-40B4-BE49-F238E27FC236}">
                <a16:creationId xmlns:a16="http://schemas.microsoft.com/office/drawing/2014/main" id="{E91E29A3-E329-9430-9673-80F8C5040779}"/>
              </a:ext>
            </a:extLst>
          </p:cNvPr>
          <p:cNvPicPr>
            <a:picLocks noChangeAspect="1"/>
          </p:cNvPicPr>
          <p:nvPr/>
        </p:nvPicPr>
        <p:blipFill>
          <a:blip r:embed="rId4"/>
          <a:stretch>
            <a:fillRect/>
          </a:stretch>
        </p:blipFill>
        <p:spPr>
          <a:xfrm>
            <a:off x="640080" y="154270"/>
            <a:ext cx="5490556" cy="815033"/>
          </a:xfrm>
          <a:prstGeom prst="rect">
            <a:avLst/>
          </a:prstGeom>
        </p:spPr>
      </p:pic>
      <p:sp>
        <p:nvSpPr>
          <p:cNvPr id="38" name="TextBox 37">
            <a:extLst>
              <a:ext uri="{FF2B5EF4-FFF2-40B4-BE49-F238E27FC236}">
                <a16:creationId xmlns:a16="http://schemas.microsoft.com/office/drawing/2014/main" id="{9605DFB3-A1C2-DD90-A20B-24972A2B8E87}"/>
              </a:ext>
            </a:extLst>
          </p:cNvPr>
          <p:cNvSpPr txBox="1"/>
          <p:nvPr/>
        </p:nvSpPr>
        <p:spPr>
          <a:xfrm>
            <a:off x="6211997" y="305154"/>
            <a:ext cx="531704" cy="307777"/>
          </a:xfrm>
          <a:prstGeom prst="rect">
            <a:avLst/>
          </a:prstGeom>
          <a:noFill/>
        </p:spPr>
        <p:txBody>
          <a:bodyPr wrap="square" rtlCol="0">
            <a:spAutoFit/>
          </a:bodyPr>
          <a:lstStyle/>
          <a:p>
            <a:pPr algn="ctr"/>
            <a:r>
              <a:rPr lang="en-GB" sz="1400"/>
              <a:t>6</a:t>
            </a:r>
          </a:p>
        </p:txBody>
      </p:sp>
      <p:sp>
        <p:nvSpPr>
          <p:cNvPr id="2" name="TextBox 1">
            <a:extLst>
              <a:ext uri="{FF2B5EF4-FFF2-40B4-BE49-F238E27FC236}">
                <a16:creationId xmlns:a16="http://schemas.microsoft.com/office/drawing/2014/main" id="{F9F58078-C44B-348D-1B6B-47A65F2AF520}"/>
              </a:ext>
            </a:extLst>
          </p:cNvPr>
          <p:cNvSpPr txBox="1"/>
          <p:nvPr/>
        </p:nvSpPr>
        <p:spPr>
          <a:xfrm>
            <a:off x="197856" y="1199652"/>
            <a:ext cx="6462288" cy="8371523"/>
          </a:xfrm>
          <a:prstGeom prst="rect">
            <a:avLst/>
          </a:prstGeom>
          <a:noFill/>
          <a:ln>
            <a:solidFill>
              <a:srgbClr val="81A03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81A032"/>
                </a:solidFill>
                <a:ea typeface="Calibri"/>
                <a:cs typeface="Calibri"/>
              </a:rPr>
              <a:t>Changing Places</a:t>
            </a:r>
          </a:p>
          <a:p>
            <a:endParaRPr lang="en-US" sz="1600" b="1">
              <a:solidFill>
                <a:srgbClr val="81A032"/>
              </a:solidFill>
              <a:ea typeface="Calibri"/>
              <a:cs typeface="Calibri"/>
            </a:endParaRPr>
          </a:p>
          <a:p>
            <a:r>
              <a:rPr lang="en-US" sz="1600" b="1">
                <a:solidFill>
                  <a:srgbClr val="81A032"/>
                </a:solidFill>
                <a:ea typeface="+mn-lt"/>
                <a:cs typeface="+mn-lt"/>
              </a:rPr>
              <a:t>Space and Place The Perspective of Experience </a:t>
            </a:r>
          </a:p>
          <a:p>
            <a:endParaRPr lang="en-US" sz="1200">
              <a:solidFill>
                <a:srgbClr val="81A032"/>
              </a:solidFill>
              <a:ea typeface="+mn-lt"/>
              <a:cs typeface="+mn-lt"/>
            </a:endParaRPr>
          </a:p>
          <a:p>
            <a:pPr fontAlgn="base"/>
            <a:r>
              <a:rPr lang="en-GB" sz="1200">
                <a:solidFill>
                  <a:srgbClr val="81A032"/>
                </a:solidFill>
              </a:rPr>
              <a:t>The author of this book is widely considered to the most important geographer behind the origin of critical and humanistic (human) geography. He explores the way in which people feel and think about space, how they form attachments to home, neighbourhood, and nation, and how feelings about space and place are affected by the sense of time. A variety of modes can influence people and he examines non-fiction, poetry, psychology, and theology. </a:t>
            </a:r>
            <a:r>
              <a:rPr lang="en-US" sz="1200">
                <a:solidFill>
                  <a:srgbClr val="81A032"/>
                </a:solidFill>
              </a:rPr>
              <a:t>​</a:t>
            </a:r>
            <a:endParaRPr lang="en-US" sz="1200">
              <a:solidFill>
                <a:srgbClr val="81A032"/>
              </a:solidFill>
              <a:ea typeface="Calibri"/>
              <a:cs typeface="Calibri"/>
            </a:endParaRPr>
          </a:p>
          <a:p>
            <a:pPr fontAlgn="base"/>
            <a:r>
              <a:rPr lang="en-GB" sz="1200">
                <a:solidFill>
                  <a:srgbClr val="81A032"/>
                </a:solidFill>
              </a:rPr>
              <a:t>​</a:t>
            </a:r>
            <a:endParaRPr lang="en-GB" sz="1200">
              <a:solidFill>
                <a:srgbClr val="81A032"/>
              </a:solidFill>
              <a:ea typeface="Calibri"/>
              <a:cs typeface="Calibri"/>
            </a:endParaRPr>
          </a:p>
          <a:p>
            <a:pPr fontAlgn="base"/>
            <a:r>
              <a:rPr lang="en-GB" sz="1200">
                <a:solidFill>
                  <a:srgbClr val="81A032"/>
                </a:solidFill>
              </a:rPr>
              <a:t>This is an excellent read of the Changing Places topic we will study for A-Level Geography. </a:t>
            </a:r>
            <a:r>
              <a:rPr lang="en-US" sz="1200">
                <a:solidFill>
                  <a:srgbClr val="81A032"/>
                </a:solidFill>
              </a:rPr>
              <a:t>​</a:t>
            </a:r>
            <a:endParaRPr lang="en-US" sz="1200">
              <a:solidFill>
                <a:srgbClr val="81A032"/>
              </a:solidFill>
              <a:ea typeface="Calibri"/>
              <a:cs typeface="Calibri"/>
            </a:endParaRPr>
          </a:p>
          <a:p>
            <a:endParaRPr lang="en-US" sz="1300" b="1">
              <a:solidFill>
                <a:srgbClr val="0070C0"/>
              </a:solidFill>
              <a:ea typeface="Calibri"/>
              <a:cs typeface="Calibri"/>
            </a:endParaRPr>
          </a:p>
          <a:p>
            <a:r>
              <a:rPr lang="en-US" sz="1300" b="1">
                <a:solidFill>
                  <a:srgbClr val="0070C0"/>
                </a:solidFill>
                <a:ea typeface="Calibri"/>
                <a:cs typeface="Calibri"/>
              </a:rPr>
              <a:t>Watch video on PPT link</a:t>
            </a:r>
            <a:endParaRPr lang="en-US" sz="1300">
              <a:solidFill>
                <a:srgbClr val="000000"/>
              </a:solidFill>
              <a:ea typeface="Calibri"/>
              <a:cs typeface="Calibri"/>
            </a:endParaRPr>
          </a:p>
          <a:p>
            <a:endParaRPr lang="en-US" sz="1200">
              <a:solidFill>
                <a:srgbClr val="81A032"/>
              </a:solidFill>
              <a:ea typeface="Calibri"/>
              <a:cs typeface="Calibri"/>
            </a:endParaRP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sz="1600" b="1">
              <a:solidFill>
                <a:srgbClr val="81A032"/>
              </a:solidFill>
              <a:ea typeface="Calibri"/>
              <a:cs typeface="Calibri"/>
            </a:endParaRPr>
          </a:p>
          <a:p>
            <a:endParaRPr lang="en-US" sz="1600" b="1">
              <a:solidFill>
                <a:srgbClr val="81A032"/>
              </a:solidFill>
              <a:ea typeface="Calibri"/>
              <a:cs typeface="Calibri"/>
            </a:endParaRPr>
          </a:p>
        </p:txBody>
      </p:sp>
      <p:sp>
        <p:nvSpPr>
          <p:cNvPr id="3" name="AutoShape 2" descr="data:image/jpg;base64,/9j/4AAQSkZJRgABAQEAYABgAAD/2wBDAAUDBAQEAwUEBAQFBQUGBwwIBwcHBw8LCwkMEQ8SEhEPERETFhwXExQaFRERGCEYGh0dHx8fExciJCIeJBweHx7/2wBDAQUFBQcGBw4ICA4eFBEUHh4eHh4eHh4eHh4eHh4eHh4eHh4eHh4eHh4eHh4eHh4eHh4eHh4eHh4eHh4eHh4eHh7/wAARCALrAd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BWxsv+fO3/79ClFjY4/487f/AL9L/hU604dKmIFf7DY/8+dv/wB+l/wo+w2P/Pnb/wDfpf8ACrFFU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QelAFY2Nj/wA+dv8A9+h/hR9gsv8Anzt/+/S1YpR0oArCwsv+fO3/AO/S0v2Gx/587f8A79L/AIVYooAr/YbH/nzt/wDv0v8AhR9hsf8Anzt/+/S/4VYooAr/AGGx/wCfO3/79L/hR9hsf+fO3/79L/hViigCv9hsf+fO3/79L/hR9hsf+fO3/wC/S/4VYooAr/YbH/nzt/8Av0v+FH2Gx/587f8A79L/AIVYooAr/YbH/nzt/wDv0v8AhR9hsf8Anzt/+/S/4VYooAr/AGGx/wCfO3/79L/hR9hsf+fO3/79L/hViigBq04dKatOHSpiAUUUVQBRRRQAUUUUAFFFFABRRRQAUUUUAFFFFABRRRQAUUUUAFB6UUHpQACikFLQAUUUGgAopBS0AJRRijFAC0UlAoAWg0ZpDQAUCigUrgLRRQaYCGgdaKOlAC0UCigAoopDQAtFIKWgBKUUlFAC0UCigAooooAKKKKACiig0AFFGaKACiiigBq04dKatOHSpiAUUUVQBRRRQAUUUUAFFFFABRRRQAUUUUAFFFFABRRRQAUUUUAFFFB6UAFFJRQAtBpBSN0NACgilrg/iF4o8V+F4Z7/AE/wYNc06CLzJJIdQEc3HXEewlvwJNcV8PPjjqnjvU5tP8P+CAZbdElna41hECoW25A8vJP4enqK0jQqOLmldLc1VGbi5JaHuBNGfemtyK8w+KHxJ1r4fiW/1HwnFdaOZ1hhu49URGJYDG6Mrkc5/AUoQc3Zbkwg5uyPUePakyPUVw/gfxdr2vWL6rrHhGbQdO+zfaInnukeZ+/MYAK8ZOSc+1YXwm+NOi/ELxJfaJY6ZeWUsMJngklKsJowwUk4+6csOOevWn7Kdm7bD9lOzdtj1aik3UtZmYlFUNcur610+WXTbIX10uCkDSiMPzz8x4HFeRaj8ejpfixPCmp+BdXh1p50gW3S4hbcz424bOMHPWtKdGdR2ijSnSlU+FHtmT60uQe4rgh4y8YFcj4YawRz/wAxGz/+O1z/APwuhrbxrpfhXWPA+uaReajcJDC9yY/LO44yGUkMASM4yaaozew1Qn0PXuKDTFORmnDrWRkKKKKD0oAKTIx1FJ3ryz4wfEq98EeLPDWl2OlS6uNRaY3Npbx77goANrJz/eJznjA7VUISm+VFRg5OyPVBS9q8/g8e69NEJE+GnikKcfe+yqw+oM2a5w/HiwHi3/hEz4N8Sf235gj+x7IN24ru6+bjGOc5xWkcPUl8KNI0KktkexUcY5NcDN481uCMyS/DTxXgdo/srsfwWYmue8NfGMeJ/iPp/hKw8O6rpU5Mr3w1OARyJGsZI2qGPVscnjHSkqE2riVGbTdj18UtIKWsjIKKKKAA0lFFABRRQKAClo7UlAC0UlFACLTh0pq04dKmIBRRRVAFFFFABRRRQAUUUUAFFFFABRRRQAUUUUAFFFFABRRRQAUUUUAGKTvS0UAGKKM0ZoAheNTltq5J618ieM1uPgj8fYtX05Wi0TUj5hhH3DBIy+agHXKkbwPZcV9gGvLv2j/AI8deBpRa5Gq6aGubM4z5mF+aP/gQH5hfSuvB1YwqcstpaHThZqMuV7M9JhuI5rZJ45A8bqGVgeCD3rxe4z8UvjNJZXUQPhrwZMSwbBF3fHjBB/hTDfiPQ1w/wp+LlwvwhXwrZoZvFMcsemaRGW5kSXISQ98RgEH/AHB619B/DXwtaeDfB1hoNq3neQmZpyPmnlY5eQ/Uk9ScDA7UpweF5ubfZf5jlH2Dl+H+Z0HloybSo2kYI7GsHwz4H8J+GdQub7QdBstPubrPnSwx4ZgTnGewyM4HFa+rzXNvpd1NY2y3V1HEzwwNJsEjgZC7sHGTxnBxXh3wH+Jfizx38TtcsNdhgsbSxsn22MaD91IJQuGbksQMg8gegrKnTnKEpRei3MqcJyhKSei3PfMUopg6j8KfWKMhhHzEdzXyt8YFVf2vPC+ByZdNP4+af8BX1V3r5M+P1/Dpn7UWhahPHNJHbf2fK6woXcgSknCjknjoK7sAr1Gl2Z24BP2jt2Z9YDke1YPjDwrp3iL+zJLlfLuNN1GC+t5kUbg0bhiuT2YZU/XPaucPxe8KiIs1l4kCY+8dDucD/wAcrC+GHxBi8d/GLVv7LkvYdJ0/SEiFtcqYy8zS5MnlnlcDC88/nWMaNRXla1kYKlNJytax7DH930pw6143+0V8RPF3w7gs7zSdN0m4sLx/JWadnMiSgFsFRgYIBwc9q734Y6ve+Ifh7oOuaj5X2y9s455vKXam5hk4HYVDoyjTVR7MmVOUYKb2Z05orwD4+/FT4h/D3UEht9H0H7Hd7zZ3JaSViFIyGX5QH5U4GR717vp0rzafbTSY3yRKzYGBkgE050ZwhGb2Y50pRipPZk5xmuaj8KWX/Cf3HjGWaSe9ks47KFHA228aMzNs75Ytkn/ZFdNRWabWxmm0R7V/yTXytaqv/Db8vA/4/G/9ITX1bXylZf8AJ8k/teP/AOm+u7Aac/8AhZ24Faz9GfVBHGGwa5S98G2c3xL0/wAcJKYrm1sZbJ4wnEquVIJPbbhsf71dad235cA+9eDfGT4v+MvA/jGHw5B4f0rZdbXtbySd5RJGWI5TClWGORkj3NcmHpzqPlhvY5qEJyfLDex74KDUBDeSDj5sZwDjmvDtS+L3i+z+L2meAr/w3ptiLm7ijedbp598Lk4ZDhMHA7jg06dGVS/L0CnRlUvy9D3k0lVdTvLXT7Ca+vJkgt4I2klkdsKigZJJ7ACvOrPxp4q8babc33w707So9PSVoYL/AFiSRFuSpwWjjRc7c8ZYgn0qIwbJjByPT6K8R+EfxW8Qap8QLvwF460qzsNZt/MEL2qsElZBkjDMx5Q71OcYzkZr1DxvrV1oPhq81Wx0e61iW2QOLS3ZVdhnk5bjAGSe+AcAmqqUpQlysc6UoS5Wb1FfOfwn+NviTxbr+twf8I7JqTeXE2mWFioXyhuYSNNO5AA/1fPqeAasfEf4j/GPwbINX1Hwboq6JuG4wXDz+WCRw7ArjvzsxWrwlVT5HuavCzUuV7n0JS4rlfhh4ysPHHhG21+xiaBZS0csDMCYZFOGQkdfr6V1HesJRcW4vc55RcXZ7jsUYpKDUiEWnDpTVpw6VMQCiiiqAKKKKACiiigAooooAKKKKACiiigAooooAKKKKACiiigAooooAKKKKAG0uKKUdKAEpjKCcnmpDUFzPDbwvNPKkUaAl3c4Cj3NJp9Brc+TvhlplpD+1/qVtHGixwXd9JEqgAISGPH519axoBnr1r5A+G/iHSB+1hfaw2o2y2V1e3scM5fCPuDhSD77Rivr2KRXGVYHuMelehmN3ON+iR2Y5PmjfsgK5Hevmf8AZk5+PPxB7fvLn9bomvpS4uYLeFpZ5VjRRksxwAK+Xv2YtTsT8dPGzrdRbb17h7Ylseav2jOV9eCDU4Vfuar8l+ZOGjelUfl+p7L8U/iV/wAILd2dqnhjWNaluo2dPscWVG0gbSfXknp2rhf+F4/EC+cro/wY1qQHlWmMoGP+/WP1r3sglenNN2N3FYQq04r3oX+b/Qzp1acY+9C7+f6GZ4Rv9S1Tw1YahrGmHTNQnhDz2hbd5THqua+a/jEN37XfhkEAjzdN6j/ps1fU5ZUU7mAAHNfIvxk1zTB+1TpOoi8h+y2Fxp63EwbKxlZAWB9wDzXTgFzVJNLozfArmqyaWlmfXaqNormLLwmtr8TrvxfBMkcd3pa2c8AjwzSLJuWQn/dJH/6q6O3uIZoVkikDxsMqw5BHYg1Yrhi3G6OJNrQ8B/bbUf8ACv8ARj3OrKM/9spK9H+Bn/JHvCnr/ZkP/oIrgf20bGe6+Gun3MMbvHZ6pHJMVGQqsjoCfbcyj8RW7+zl4u0HUfhVolimqWovdNtltbqFpAroyZGSPQgA13Si5YONl1Z2ON8LG3dnn/7cpIsPC5B/5aXR/SOvo/TP+Qba/wDXFP8A0EV8qfth+LNG19tDtNBu49Q+yG4824hyYd58v5A4+ViACTgnHGcZr6Z8Ja7pGsaVanTdTtLthbRO6wyhioK8ZA6d6VaDWGp6dwrRaw9O67m3RQKDXCcQV8p2Q/4zkuP+vtv/AEgr6qd1RTuOBXyFZ65pa/tny6k15AbVtTaBZQ2V3G18sc/7xxXoYBN8/ozvwKfv+jPr0dK+XP2xf+SieDzz/qm/SVK+okIIyK+Xv21Le4t/E3hfWfLkNukckQYDI8wMrBfqQKzy7SuiMAv3yPqDaG69q+ZPiwdv7X/hRB0Asj/4/J/hX0H4c8SaNrmg2+s6df281nLH5gkDcD1z6YPrXzB4+8VaJq37U/h/WLO+hk062ntYPtYP7psMwZgx4KgsRkce9VgqcueSt0ZWEptVJJroz6h8X+HtN8WeHrnQNZSV7G6wJVilMbMAwbGRzjIqpCPCvgPw5BpwubLRtKtEIiWacIAMknljljk57kk+tYPxt8WXnh/4VazrnhuWKe8g2Rh4yH8nc6qzkDuobPPpXF/s32HhfWvCMHi/V54dZ8VCZ1vb2/k86a2YMdqAt/qxsAbgDOSenTCNKTo80vhMY0pOlzPY4zw3rOl+KP2xodW0mf7RaNHIqSbCu4pZ7SwzzjgivpfXIx/Yt62TxbuMdvumvmbwn4j0XUf2x7jVLXUIJ7O6329tOrZV3Fsq4U98lWA9e1fS2u3dv/wj+oyeaoWO3k3k8bcITz6cVti4NVKen2Ua4uPvw9EfNn7DCBtS8UsVGVgtNp9ATLn9RXv3xZgim+GHidZkEijSbpsMMjIiYj9RXgX7DMgTUfFCuSHeC0KqepwZcnHpyK97+LFxDH8MPE7ySKinSbpQSeCTE2BVYxXxd+ug8T/vOnkeafsVrj4X6j8zH/icy9T/ANMoq93Xk/hXgn7FE8J+GWowiRfMTV3LL3AMceP5H8q97SscarYifqZYz+PIU0UHrRXMcwi04dKavSnDpUxAKKKKoAooooAKKKKACiiigAooooAKKKKACiiigAoooNABRRRRcAooopAFFFFMAxRRRQAVk694c0DXvLGt6Lp2piLPl/a7ZJdmeu3cDjp2rWpDRd9AOWb4e+BCoU+DfD2OODpsP/xNa+haHo+g27W+jaXZadC7bmjtYEiUn1woAzxWlilFNyk92U5Se7M3W9D0jW7VbXWNNtb+BX3iO4iWRd3rgjBrGHw78Bq6sng3w+jKcqV06EEfQ7a6s0mPahSaVkxKTSsmIuAAB0FKaMUUhGdrujaXrti1hq9nFeWrOrmGUZUlTkZH1rBHwz+HwUKPBfh/Hp/Z8Xt/s+1dfikpqUls7FKclszB8O+DfDPh65kuND0Wz06WRQjtbx7NwHYgcdq6CkpaWvUkp6np1lqVnPZahbx3NtOhSWGVQyOp6gg8GvP7f4F/C231EX0fhaFpN24JJPK8ec5+4zFfwxXpZ60lVGco7MpTklZM4/xX8NfB3iiLTLfWNJSS10xna2tomMUQ3AA5VcZHHStvw74b0Hw9CYdD0ix05GA3i3hVC+Om4gZP41rUCm5yatcHOTVrhig0tFQSYfirwroXiiOCPXLBbxICxjVnYAZxnoRnoOtc3/wpv4Y7cf8ACG6Xn18vn65rvzRVRnKOzKjOUdmYnhfwvofhiKaHQ7EWkc7BnUSO4JAwPvE4/CneKfDejeJ9Il0nXtPhvrOQhmjkH8Q6EHqCPUVs0Uru/NfUV3fmvqeYaJ8CvhjpN6LuHQDPIDuCXVzJMgP+4xKn8Qa0df8AhH4F8QeJV17WNIa7nS3S3SFpSsCohOMIuPX9BXe7R6Clq3Wqb8zLlWqN35mY9n4Z8P2Wjy6PZaNYWunzAiW2ht1SOQEYO5QMHIridL+BXwz03V/7Sg0Eu4feIpbmR4Qf9wnaR7HIr07FJUqckrJkqcknqcF4y+EXgPxbqFvqGraPi6gQIsltM0BZR0VthGQO2emavXXw38G3GgWmgS6Mv9m2pLRwLPIoZiCCzkNlyQeS2e1dfRin7Semoc8tNTgtJ+EPw80nUIL/AEzw6lndQOrpJDcSocqcjOG5GR0PFa3jHwF4X8XPG3iHTnvvLXaqtcyomM55VWAPPqK6elodSbd27jdSTd29TivDHwu8FeG9WXVND0hrG6ViwaK7mCkkEHK7trcE9Qa7RfSlGKWplKUndsmUnJ3e4GkoNFS2IRacOlNWnDpSiAUUUVQBRRRQAUUUUAFFFFABmgUlAoAWiiigAopDQKAFooooADSUtFJgAoooPSgAFFIKWmAUUUUAFFFFABRRRQAUUUUAFBoooAO1IaWigAHSiiigAxSYpaKAENFLRQACiiigAoxRRQACg0UUAJQKWigANIaWigBKMUtFACd6DS0UAJS0UUAFAoooAatOHSmrTh0qYgFFFFUAUUUUAFFFFABRSUooAMUCiigApDRSGgBaBWPr3iLR9DktY9V1CK1a8nW2tw+cySt91BjufStZiFG5iAB1JotpcdtLjxRVSbUbCBts19bRt6PKoP61Vm8RaHCdsusWKn/rsv8AjUe1h3QjVorGHijw9/0GrD/v8KP+Ep8O/wDQasP+/wCKXtqf8yA2aD0rFPirw6D/AMhuw/7/AAq3baxpV0qm31K0k3fdCyqSf1o9tT/mQF4UtNDDHBpQc1aaewC0UUUwCjNJzXOeMfFVv4dMCSW09xLMCUWPAGB1JJqKlSNOPNJ6AdGx4rK1nxBpOkKGv7yKInjbuy2foOa8v1v4ga5fq8dqY7KBsqdg3MR/vHp+Fcg7PI7SO7F3+8zH5m/GvIr5urfulcD6RglSaJJY2yrqGB9QelSCqOhj/iUWZPX7PHn/AL5FXRXsxd0mAtFFFMAooooAKKKKACiiigAooooAKKKKACiiigAooooAKKKKACiiigAooooAKKKKACiiigAooooAavSnDpTV6U4dKmIBRRRVAFFFFABSGlNJQAU13C9c1X1S8t9P064v7uURW9vG0srnoqKMk/kK89uNcjvfA99468RXV/Z6OLZrmztLeWS2kW36o0hVgxlbIOMgLuUYyCTUY3LjC+p6MlxG+7YwbadrYI4OM4PoeR+YpwlU9Mn+X515/wDCnw/e6Z8MLeLUtSu11TUEa+vrouGlWWXDH5iMZVdq5x/AOK574Rz/ANqQa/qen6tey6Vc6jLMZprmWWRYkULHErvkjKqZGwcgOAOc4t0tZWew/ZPW3Q9hEyEZoMgBHB5ryz4J3BXwjrnjK9vZ00XU7+4vrJZ5S4t7RchTyTjIUsRTvBt5qHjmO58Y65PdWHhgqTpWniUx+ZGvzG6mKEE7ucITtAHIJNEqVm7PRf1YqVFpu2y6lnxUH8Q/Grw7oyhZLHRLSXV7pT0EzHyrfPvzKwHsDXbeLtNuNW8PXWn2kqRSygBWYkDgg4yPpXA/AC1F5puseM90rJ4h1F5bTzmJeO0iJjhQ59AGIHbNeq4pYiKf7votBVWk+VdDxef4deIo2yi2TjknbL/jiuZ1CzurC7e1vLd4ZU6qRj8a+jSK80+NNpEP7PvAgEhLRFu5HUCvncZl8KdNzgzI82/3cfjXQeGPCmpeIoHmtGghhR9hklJ64zgAcmsEV698H/8AkVm/6+pOPwWuPA0YVq3JPawHPL8LtSC/NqlsT2+Vv51Qv/h/4itctGlrdoP+ecgz+TCvZO9Ielez/ZlC2iA+ejJq2mXHl+ZfWcqn7hZkP5d66XQfiDqtnIkeoYvoAeWxiQD2Pf8AGvTtf0XT9Zszb31usmQdj/xIfUGvEfE2jXWh6s9ncHcMbon/AOeiZ+9/jXnYmjWwj5oyuibs9t8O69puuW3n2EwfH3kPDKfcVqg1866Nqd5pGoR3ti7LIp5APDj0PtXuXhTWo9c0eK9jUKxG2RB/Aw6ivRwWPVdWe5SNg1m67oun6zbeRf26ygZ2N0ZCR1B7VpUneu+cVKNmgPAfFuivoetS2LMXT78TkfeTtn3rIK5wGOF716D8aFVdWsWAwfII/Dca8/bk/lXyWKpRp1pRjsB9G6cqx6fboOixKB+VT1DZf8ecP/XNf5VMK+th8KAKBR3paoAooooAKKKKACiiigAooooAKKKKACiiigAooooAKKKKACiiigAooooAKKKKACiiigAooooAavSnDpTV6U4dKmIBRRRVAFFFITQAppKQmqGo6zpen5+231vAQM7XcZ/LrUucY7sDifj7pPiHWvAh0nw7aPdy3N3At3Csyxs9tvzIAWIHYA89M1kfFfQ/EutaHo1hFoMV9ZyapA13ZwXSxpDaoQcEsQGJIXoDgA4GTmvQLHxN4fvrjyLfVIWkPRSxXJ9sgA1tBQeuaujiU0uXWxpGq42VtjifHGn+JtR+Hl5o1mYl1XUh9lEludiW0ch2s2TgnahbkDJODgdsjxn4X1Pw/wDBc+DvAdi9zM0aWI2uiuInbE0pLYG4qX59Wz2r04IM55o2+5qlUaVl3uCqNKx5n488N6pN8GLnw3plhtJt4LeOws5V3LbrIgeNHYDcxjDDngml8SafruqfD7ULey8Pm1SCyaHTtJeVBI7qmE80hvLCg4+TJzj5ieg9C1C6tLC0e4vJ0hiXqzninWdzbXsKzWs6TRkcMjAg/jU/WFzcvXcPavscx8L9I1DRvCWm6bc20djbWtpFBBZ7xJJGFABMjjguT/d4+vWuwFNCCn0ptyk2Q2222IetcB8al/4ktk3pc/8AsprvzXA/Gn/kB2f/AF8/+ymuLHfwJCPKQM17D8IBjwqPe4kJ/wDHa8fXpXsHwiP/ABSwHpcSf+y14+V/7x8mB2neigUV9KAnWuN+Kejw32gyX2CJ7Ib1I7rxuB/nXZdKqarbC70+6tzz5sTpj6risa8FOm4iZ88ds5BrsPhVqkln4gWxZsW15wRn/loMlT+hH5Vx+3aBj/PA/wAataLL9n1qymDEFLhG/X/P5mvlaNR06qkugkz6JpO9IrAjIoJ5r65vQo8r+NH/ACFrH/rgf5muABySfSu/+NJ/4m1l/wBcT/6Ea4BB834ivlsf/vEiWfR1j/x5wf8AXNf5VPUNn/x6w/8AXNf5VNX1MfhRQUZoPSkqgFopBS0rgFFFFMAooooAKKKKACiiigAooooAKKKKACiiigAooooAKKKKACiiigAooooAKKKKAGr0pw6U1elO7VMQENFFFUAmT3oNLXPfEDVm0jw1cXEbYlkxFGR1Bbv+VRUmoRcn0A5L4geNp47l9L0aYLsyJp1PIOcFVPt6153IzSSmRmZ2PLMxySfrV/w/ouoa5d/Z7OMEgZd2Pyp7k/06nrXbQfDNQm2XVj5pHIWLgH8Tn9K+bcMRjJOaWgHn9m228gfn5ZFbj2Oa+jI+lfO8ltJaapLaS43wTmNvfDEf0FfREf3a7spi4uaY2he9KaKDXsiM7XtKtdY06Wxu42aOTklWwQR0I968iuW1jwLrzwwTfuyd6hx8ky+47H3617aa4/4r6XHeeGJLrGJbQ+Yre3euDHUOZe0jo0BueGdYttb0eG+gYAsP3iZyY37qa1BXi/ww1n+y/ECWbyEWt4fLIPTf/Cf1Ar2gU8HiViKal1G0BrgfjV/yArL/AK+f/ZTXfN1rgPjWf+JLYj/p5/8AZTTx38CYjykCvYfg/wD8isf+viT+S15AvSvYfhAP+KUP/Xw/6gV42Vv/AGj5MDsxRQOlJ3r6S4CmoLt/KtpZD0RC35Cps1z3j/UF0/wvfSFgHlTyU55y3H+NTVlywbEzxBzklvU5xUulx+bqdrGc4eZV/UVBniui+HGnSX/iq2ypMVsfPkOOBj7v618nRh7Sait2Se3jp+dB6ilpO9fXNaFnlXxoJOr2Q/6Yf+zGuCX5WXPAJHPpXe/Ggf8AE5sf+vf/ANmNcGeSB718tj/94kSz6NtP+PaHv8g/lU1Q2f8Ax6w/7i/yqavqY/CigPSkpaQ1QAKXNN6Ak1hat4s0HTXMdxqERlA/1ceXb9KynUjT1k7Ab9IK4Ob4naQkmxbO9cdz5YGPwLVr6R420DUWVFujBI3ASdSmT9en61nHGUG7cwHTUUiMrKGUgg9CKAa6bgLRRRQAUUUHpQAUVQ1DVtN09c319Bb+m98Z/CsG5+IHhuH7l1Jcf9cYiawliKcfikgOtorih8SfDx/hvBx3iH+NXbHx14augub8QMe0ylf16frUrGUW/iA6iioLO6guohNbzRzRnoyNkfmKnFdCd1dAFFJmlFMAoqrfXtrYxGW7uIoIx1aRsCueu/H3hu3B23j3BBx+6iY/r0rGdenB2k0gOqoFcbb/ABH8OySbHe5i/wBp4uP0zXQaTrmk6oubC/t7g+iPz+XWiGIpTdoyA06KQGlrYAooooAQUo6U1acOlTEAoooqgENec/GyZvsun2uSFd2cj3AwP516Oa89+NNuzaZYXXG2Kcqx/wB4cfyrizBXw8gNH4V6dDZ+GY7hF/eXjNI59QDtH4YH611w6Y7elct8MLyO58I2ka/ft90Tj0IPH6EV1Ga1wij7GPL2JZ4b42iMXji+QcZnD/XOD/n617mnSvGPiMgXx3MQepiz+IH+Fezp3rjwH8Wr6ji9B9FJmlNeoMSuc+JEyQ+DdQ3/AMcexfcmujZsKTgnjtXmvxk1eNorfR42/ehhNKPQfw/nya5sZUUKMmB5xbzPBcRXCcNE4dfYg8V9F2cvnW0co6Ogb8xmvm/bxtGT6V9GaUhj022jPVYlH6CvKymyckuyC5aNcB8acf2PYD/p4P8A6Ca781598aD/AMSmxPpOR/47Xo47+BMHseW8AmvX/hBn/hFf+3h/5LXj/wB6vYfhAP8AilP+3h/5LXj5X/vHyYkdpSGoby7t7OBri6mjhiX7zu2AK5nVvH/h+zVlhuDeSD+GAZH/AH0eK9+pXp017zsM6iWRI42d3CqoyxJwAK8Z+IniQa5qSW1o7GxgJC/9NG/vH+QqDxX4u1DXN0TE2tl2hVx83+8e/wBKraN4V1rVmVrezZYWP+tl+VMfz/IV4+Lxkq/uUdgMq2hlubmO3t4zJLIwVVUZJJ/l9a9n8AeHG0HSz9o2tez4M7D+Ejoo9hTvBvhKz0GESOFuL4j55yvT2X0FdLXTgcB7K057gKKD1pRSHrXpPYaPKfjUf+JxZf8AXv8A+zGuBXJZcf3hmu8+NP8AyGrH/r2P/oRrg4x+8BHXIwe1fL4//eJEn0jb48hMdNox+VSVDaZ+yw55Oxf5VNX1MfhQxG4GayvEWu6fodmbm+n2nokY5Zz7D+vSpte1S30jS57+5+5EucZ+8ewrwfWNTu9Y1CW9vHLSNwOOFXnCj2Ga4sdjVh1aO7A6m58ReJvF982n6QHt4scpFJt49Xbt16DrWhZfDG5MQa61WOKQ8kRxF+frkVf+DNuseiXVxsG+W4K7u5Cqv+J/Ku+HWsaGFVaKqVdWwPGfEfgPVNIge6t3jvLdBljGpDgeu3n9DXJ5VlwRx1HHHWvpJ1DKVIBB6g14F4xsV07xRf2Ua7Ilk3RgdNpAI/ma4sfg40YqdPQDuvhR4knu92jXkjO8ab4HPdQQCv4ZFeiDrXhHgCc2/jLTRuIV5dpA7llYf4flXuwPNehllZzpNS6AOpOaUU1jwa9ICK7uIrWB7ieRY4kUlmJ6CvM/FHxEmnZ7bQ/3cP8Az8uMM3rgHoPc/pWf8TPEratfHTrV/wDQrZ+cHiRx/F9B2pPhn4aTVr1r66TNjA2FQ9JH9PoO/vXi4nFTrVPY0fvAraR4V1/xQwv7h2CE8T3TElvdR3Hv0rp4fhbZ4DXGq3Dv1ykSqB+ea9DRFQfKAOMcDtTgK6qeW0or3ldgeWat8M7yCItpt+t0R0SVdjH6EcVw17a3FndtBeQvDOvVXGD/AJ/nX0YVzWD4w8O2uvac8Lqq3KjMMxHKn0PsfSscRlkJLmp6MDgPhDqM9v4g/s4P+4uI2LJ2DKM7vyzXroPFeb/DjwjqWm61LqGpQrAI42jjXduLE/xDHbGfzr0cdK3y5TjStNagKxAFcf438aW2hlrO1AuL4rnGcJF7t7+1aPjfXo9C0V5wf9IkPlwj/aPf8OteOaBp9z4g1xLdpHZp23zTHkqvVif6Vlj8XKm1SpfEwNGzs/EXjS/8xme4RDkySttijB7D39hzXXaf8MLFYwb7ULiV+4jCqo+nU13GnWNvp9nDaWsYjiiUKoFWxV0cvglzVNZA0ed6j8MbJoS1jfTRyLkgSqGB/LFef3dpqfh/VWhkL213DyGjbqOxBHbpX0Ielec/Gm3j+y6fcqg8wyNGzdypXP8ASsMbhIQhzwVmieUu+AfGX9pSLpepuFvRwjjpLjr9D/Ou5zXzhb3ElteR3UTbJIpBIhHYivoHQNQi1bSbfUIPuTIGHt7U8txkqv7ue6KL9FFFeuBGnGevXvUg6U0U4dKiIBRQKKsArG8Y6SNY0C6sgB5jKGjOP4l5H61s0h61E488XHuB4h4C8Rf8I9qkkN0H+zTtiYdCjD+LH869ogljliWSORXRgGDKcgivO/iX4RmeWTWtKiMm75rmBRkn/aA7+4rlfDXizVtBBgiZZ7YHi3kPC/Q9R9K8elWlgpOnU+F7EstfEU/8V/Lzx+6/kK9qXGOK+f8AXtak1XXG1V4BGzFf3YbPQDv+Fenx/ETw2YkZ5p0dgCVMLcfpTwWIpqpUk3ZMaVjsaWuHvPiToscZ+z295cP2GwIPzP8AhXMa38RtWvEaKxhjsEP8StvfH1PA/KuupmNGCuncZ3vjLxRa+H7M8rNduCI4Q3OfVvQV4tqF5cahfS3t3IZJ5Tlif0H4CoZ5JbiUzTTPLIxyzOck/iaaDn+Q9z6D3rw8VjHiH5LZEtmp4S099T8SWVouCrSbnyM/IOT+n9K9+RdvTp6VxHwx8NvpdsdSvYyt3cLhVI5jTrg+5ruM17eX4d06d5bsaCvPfjV/yDbAdvPb/wBBr0E1598a/wDkG6f/ANd2/wDQavHfwJjex5eK9f8AhB/yKv8A28SfyWvHwMZr2D4Qf8iqf+viT+S14+V/7x8mTE6LxBpFprWnPYXokMLlSdjYOQcjmsFfh74cXBa2uJMDGGnOP0IrsBRivoJUYTd5K47GVpugaNp6AWul2sZH8XlAt+Z5rUVVAGFA/ClFFWoRjshhRQaKdwCk70tJ3oa0A8n+NP8AyGrH/r2P/oZrgh94fUV3vxnGdcsv+vX/ANmNcF/EPqP518tjVfEyJZ9IWf8Ax6w/9c1/lU1Q2f8Ax6Rf7i/yqUV9RH4UUc34+0S717RxZ2ciI4lVzvJCkDPWuR0v4Y3RnVtS1GNYv4kgUkn/AIEcfyr1LFBrnq4OlVlzSQFLSdOttLsorOzjCRJ09fqT61dFFGa6IpJWQAa8W+KWP+ExuOn+qiz9dte0lhzXhnxIuEm8ZXxVg20omQcjIRc/rXm5r/CS8wK3gvH/AAlulk4/4+V/z/Ove1614V8PlVvGemqwyBJu/EKxH8q91Tris8p+CT8wFNct8SNabSPD7rAcT3JMKHP3cjJP5f0rqTXkfxivHl8QW9ln5LeHfj3Yn+gFdmOqOnRbQmzikVmmWKPDFjhBjnqf8a+gPD+lw6RpMFjB92NeSf4m7n868S8JwfaPE2mxetwjdOwOcfpXvqnIBHSuDKKa96fULi0o6UGivbGBpKWigBKKUVX1Cf7NZT3BGRFGznnHQZpN21A8Z+JmrnU/EckMZPkWZ8le4JHJb/PpWd4X1258PXclxbRRMZECMJAeme2DWbNM00rSPy77mY+pOSf516n8KtOsLnw5JPPaQTSNcOpZ0DHAxgc/WvmKKniMReLs9WK5gf8ACztax/x42Q9/m/xpD8TdaC7fslnuz94A4/LdXp/9k6Z/0D7U/wDbFf8ACj+yNL/6B1p/34X/AAr0vqeJ/wCfv4CV7nls/wASvEDLiOOwj9xGxP6tiud1/XtU1t421K58zy87FChVUnqQBXuX9iaVu3f2faf+A6f4U/8AsnS/+gdaf9+V/wAKieX15q0qlyj52bBI+YH8a9u+FsMlv4KsUlBDEMwBGDgsSK3BpWmqRtsLUY6YhX/CraKFAVeABwK1weXvDz5nK/QBwooxRXqAMjzg59af2pkff608dKiICClooqkAUUUUwGuMiuK8X+A7TVZnvNPcWt23LAjMbn6dj7iu260VlWowrR5ZIDwLV/DGuaWxN1pspiHPmIN69fUf4VjqVY4DcjjANfSbLkY4qjc6NpV1n7Tp1rLnruiXn9K8ueUr7EidT58Zfl+Zc49RTW4ALcL69K93Pg/w2f8AmEWoHspH9atWvh/RbUg2+l2aH1ES5/MjNY/2RO9+YNTxHR9C1fVZFWx0+aRD/wAtGG1P++j/APXr0vwf4DtdLdLvUWW6u1O5QMhE/wATXZfLHgLgD0xT1bNdlDLqMHeWrKsKBxS0A8Uda9MBK8++NX/IN07/AK7N/wCg16Ca89+NR/4l2nf9dm/9Brix38CYPY8wr1/4Q/8AIrH/AK+H/kteQV698IP+RV/7eJP/AGWvIytfv/kR1O0FLSClzX0i2LCiiigAooooAKTvS0nek9gPJ/jKf+J5Zf8AXr/7Ma4TA3DPrXdfGX/kPWX/AF6/+zmuEkbCj8f5V8vjP94l6ks+j7P/AI9Yh/sL/Kpqitv+PeP/AHR/KpM19PH4UUKelNz7024mjhheSRgqIpZiegFeW+K/iHcyXD2+hbUhHHnumWY99oPGKwxGKhQV5DselX+oWdjb/aLu6hhizjdI4AzXI618R9JsyY7FJb5wPvKNsf5nn9K8+0TSdb8VX7BZHlK/6y4nkJCA9uc/kPyr07QfAmiabsklg+1zgZLTHcoPsvSuKnXxGJX7tcq7iOIuPFPjDxCJIdPglEWeVtIT0936/wAq5K8jmhuZIblGSdW/eI4+ZT15z9a+jEiWJcRqFXsFGAK8J8d/8jlqeMf6/wDoBXJj8NKnBTnNt+f6CZN8OcN4104HOd7Y/wC+G/8Ar17oOteH/DBPM8a2Jx9zzG/8cYf1r3Ada68oX7p+o1sBrxT4rf8AI53H/XOJR9Nuf6mvbK8c+LsJj8VrLjiW3Vs/TI/z9avNf4HzEzn/AAzcG28Q6dNvC7bqMEkdAWwf0r6AQYAHYV83q5Rww6ggj86988J6qusaDa338boBIPRxww/PNc2UVV70H1EjXoozR2r3ChBQaUUh60XAWsbxq5j8J6sw6i0kx/3ya2AazvEsJutBv7ZF3NJbuoHqSprOp8DA+fADn8K9W+DNwX8P3Vt/FFckn6Mo/wAK8q3AY9xXY/CjV/sOvNYSHEd4Aqk9N4zj86+Yy+pyVlcD2EAU7ApoNOr6pAGBScUp6UlMBaKSgUALRRRQBGnf61IOlNj6H606phsAUUUVQBWfr+pRaTpdxfzbikKZ2gck9h+JrQNcF8ZboRaHb2oIBuJwWPsgJ/nWGJqOnSlNdAObu/iPr08n+jra2uDjYE3E/ix5/AV1Hw98YXeuzy2N/Cizxx+YJIwQGAODkdjzXl+j6XeatqMdhZr++b+Ij5VHqfavbfCfh2z0DT/JgXdM3MsxHzMf8PavJwEsTVnzOWgG1SigUte6AYpDS5ooA4/4h6BqGrxQXOnXTrLa5YQ7ioc5HIP97iuY8JeP7qyl+w66XmiB2edty6N0wfUe9erN0NeW/F/Q44JY9ZhQKJm8uZV4y3Y/U968vG0Z0/39J2fUD0+KRZY1kRgysMgjoRTxXnPwj14ywtoV1LuaMbrYnrs7r74r0XOK7MPXVaCmgFNeb/Gp/wDR9Kj9Wkb8go/rXoryIilmYKo6k9K8d+KOsWuqa3FDZP5kVohQupyGckZ/IAVz5hUiqLTerB7HJV6/8IP+RU/7eZP/AGWvIO+K9B+FGvWdmJNJupPLMshkjdmwpOBke3SvIwFRQrpsg9RopqSKRkEEHvTs5/8A1V9MnfYtAKWgUUwCikpR0oAKTvSM2BTdwP3f0pMDyn4znGv2f/XqP/Qmrgid3511nxWvorzxUY4n3C2iWI4/vckj8M1yi5Ei8FgSBgV8pi5XxEmu5LsfSNv/AMe6f7o/lUlZ+j6hb3WkwXcbqY2jByCOMDkfgeKNQ1extIfMkmUn+FQRk19SpJxQ7o5f4wXs1v4fitYWI+1T7Xx/dAJxXkojmkkRI4mdmIVQozk9hXqnjqaDUrSwkuLR2SK43GPzAAQQRyfTnNVry8j0PQ7jULu3hS3jiLFUYHntgAemK83EZfPE1nKTskZup2Nb4di10vwvDHKhiuGLPMpHzZyf6CtZ9eSN/mtZQmfvkjpXmVpr9j4g0Sa60zUrqC4VB1iJWMnPUEc9K5jSPG2oa9q50a80ud4FGBeKzLkr1I+Uce1ejTpxpRUVsTzyZ7UfEnnXYjgVVhH33Yfyrjb3RdLv9WuNUurmUpcTMyZIRQp/U9RXnM91HpPjZ1fxZeJZPjbC4cnJ4+6e1cf8S9ZXUNbiW6+1oYshJNziGUZ5IUUqkITa5lew9Wepaz4s8H/D68t9WjupL2Zi8cMEDeYzMRjkDHFdh4T+LWkeImto7dJIJZ1YrFNHtYkdhgkV84+KNJ8N2enWRN6988i73W0+4nfAz0PrV3Q7rwbfW9rNozT6PqKDy3YT7jKoHJ/2fTNKNOMPh0K17n1bp/inT712jhkG9WIOTwCDXF/EDWfDl9dLDrGpQWL22djrICWDY4I/CvCtGk+H629xubWprvayohuSCWOeQR6dea5W+0nQW1VHvLLW49Pk+d5zLvY575pype1i4y1Qmn3Pfo9G0p7CXUjrkJs1XerqoPy+p5roPh1rWm2OnvdWGqf2hYzuRhFAAkXrtOa+dkNp4fu4vs19rUejSN5iC4Xh1PUkMMYrdt7yS0sZofDd8klvduzPEY8ctxweAB34rGngqVN80Y6hZ9z6h0LxZo+sA/ZLh9wOCHTBzW8rblDKQQfSvki21jxt4Q8PpBss79ZZCFZJg8keegwc13fw+8SeJrPRXPiS31KOVmLxl4wCRjsR1/KupN9g52j3t3VBudgqjqTVGTWdNQnN3GT6CvOdE8U2up6eb24nnhSOQxmOfIIPuD1rcjQygTRxgo38QAxSYva+RoeKfF0OkiP7LbvfMctKEOAifX16cV0lu6z26TBSA6hhn0Iz/WuKu4FIWSM9OqDjNTjXLm3Cj7ZCoGM+Zgj6D3pRg+ZtvRle1XU828W6W+k+ILu0dcIH3xH1RiSP6j8Ky45JIpFkidkZCGBB6EdDXb+OJbfUoVvdUvLa2EKlRcA4UDrzXKPpjrGs8dxBPHJgxsrZ3j1B6V4WJy+tCblBaDVRM9i8CeI4/EGlK5bF1EAs64xzj7w9jXR18/aTPq2j3h1CyWSNoshtq7lPsfUV6FoXxHspo0TVLeW2lOMyINyH3x1FdeGx1ko19GNSR6BSGsSLxV4dl+7rFpkdmfB/WqepeOPDlnGzLfLdOP4IBvP+ArueKpJXckUbWralaaXZSXl7J5cKYy2M9TgVJp17bX9ql3aTLLDIMqy9DXkF/qOreO9eisYUMVtnIjGdsa9N7HoTXrei6fBpWnQ2FsuIolwuep9TWOHxLrVJcvwgXaWgdKK7QGx9D9adTUxzTqmHwoAoooqgA15f8bGb7VpicbSkh/EY/oTXqFed/GqDNnYXWPuyMhP1XIrizBXw8gH/AAc0sR6fc6nKp8yeQxoSOQq9R+f8q9BAxXJ/CqdJvCFuFI3JJIrf99E/yIrrKrAwUaEbdQCg0UV1gJRRRigA7VzXxMhSTwbes4yYwrr7HcB/Wum7Vxfxdvvs3hXyVcBrmZY8eo6n+lYYmypSbA8u8OXjWGuWN5uwY5kJ/wB0kg17b4ri1C58PXMWkSFLx1HlEMFP3hnBPA4zXgYb5vMUZJwcf0r6Otd32aMMu1toyPQ46V5GU+9GUGB5BL4N8ZXUha4RpSe8t3nP4EkVEPh74nOP3FqmOg+0CvaaSux5ZRfxXfzA8aHw98TZz5Np+E4pH8AeKFXAtLZhx0uB/WvZqiubq3tUD3E0cSk4BZsZNDyuh5/eFjyW18L+ObP/AI9vPhx0Ed4MfluxXe+BY9ei0x1193M/mkJvYE7cdyPerSeJdDlurm2g1K3lmtR/pCI2TH9fSuV1LxpqX725s7Ef2fFuBkwSznttxWlDAwpS5otkuVj0PPFV5ry2ibbJcRI3oWGa8fi8UeIG8K6lrWpefC8rH7Jas3+rQA/OR0q9ou1vCcGvXV9FPM8XmXE8rb0X0A5wK7iXM9R/tCz8wp9qiDAZxuFV7jWtPhlELXCtIRnanzHH4V5A2s6bofh+e5OtR6heXyvNCXf5QOyL7Adqz/AniK3u/DM99DFPDPul8y5m5LccfMeMf4UXFzy6Hr+peJrKKFxDvklGVCgjOcemc1wPk6nq0720niy6YoN1wgXaEBPHQiuL+HGqabqE99rl5eG/1BJisao3yRoDyQOBmnaB49sZPGWvC3jV7BAgIEWS7Acknqa56lGnV+IPfbOoTQtNt9eh083Et5JIjSKu3C8DuQcda2bHT9OtdT+yrDZQGMn53b53PoM814nY/Fr+yvGN6txbXFpAGKRguW3jnjBHqap+KfGV54k1bSVuDNYRWk3mmcAB2Q9fw4pUqVOn8CsDgz2zWPEcljrlvYwLCkz9U3989ax/ife2+mzWuq3sqXttCd08BkB3Fecqp6/WvKPiX4jZbOS403V4XmXKrsxvcY4Oeo61zXijVm1jwnFqEt7KiKEhED7SWI4Y5HP51tpFaDjTdtT27xr4y0PX/h4NYg2ZDnbaO+0MBgc+orLT4k6Bc+CWsmlDRC3EbKCNgYfwgMcn0/KvHvBt9pFykehXd4wTcSkkshVVBX7uB71zugPFZ6vO93dKsds7mKMoNshDcAj0NQpFKkjvPD3xA1bS/F4tbOa4mtZAPJgHGSeg4471X1rx9qWneIBdW8l7A8U7FbZ3I8sseRj0NcHPrMdrriahZ26xFJfOC7jtDen0rS8UeIP7XtU1xbSO3upJD54RD5bcjb16nihSutR8th3iO91rUvtGvL5spS4EchJ5Ruw9cVoWN34i1jSZfJEEiM+fKV8zqwHIAPr7VkL4rur7TZbaKC3juDk70AUPnqcDGTWRp11eRXzus728oYEOrEEmhN30A9B+GGra5qbnwzcW1tPayFvkufvoO+3J6+1L4OuNL8I/FX7Pd6bPHEJmgDNnacjGeRjrXn97qtxb6obuzmmgmRwwbd8xPc10MOkza34Xvtfa6njkgAaHc3Mr9zuPAPtQ+yHydTrPiLp+hf2hDdabqYNzbXBMsSAAHjPOMCpvE/jyG+sYrfTZY08u28kpLHyD6ZrzSQxSaaY7i6uY9RX5vmfIcdKZoFnpa6/aLqmoiFDL+9DR7hjsapSbRLVjvvD3i+1k0yLQNbT7Zi2dVEvO05GNuM1qeGvGNrp73mjy29oLGRMpcMxZi3sAOMV594vvbKz8VC40N0t0iQcoCEz6gD1rZt9a07UNELWi2lpfhtstwkfzyjuCOlHO9h20OxttevdBWL7Fpov7a9zuIy4I9c9BW7J4g12C0t/7PtzeWM64lnXLfZjzxkHAFeWjxxdyx22i+XFClsHjAjGfO3DHIq34L1S407VLnQri/wDslvdqVCTlhhuoOO+armaJ5Lnt2nw39vYxW0l7HPZ3WWMsrb9vTjNdlpd5NJF9lt/KEaDbHJ5gKFvQ4PH0r5gbxBr+l+LUtZYTPYSny4Y3JEagYyye9ehazfXHge7Oo3dtd3Gl3wWQukuNjkcnjr60ash0z1kw3l5E2n3dxarNISdsasCQD2pt7HeR6dNatbxQJt+WQjIPYAjOfyrzuw1qO11e18QXGoG50KZcLcq53xN/dOP8K6X/AISnSLi9vYrq+R7ZCGSdXYkf0qotMhxZW8O2Hiiz0S8t/EdtpNwodnhDNuBHb1wPrWxoepW502KGG0is5yNrbRvRSSeBgf4VW1LU/Dc1mJpFSQeVlbhd2wnsG5659qg0S+l0vTVDWD/6Y4G1JcqfoR0xTvYctRltPrEU15Z6XFayzRyhpjdAooB7Ad/5VLe6lb29pFBd6TbRMW23G3Y3lMf4xt5K+9VPtOrX3icxW5XdCADG5ydn+8Rz1p13o8R19Lu/hhhSfdG8kYwceneplFTVmSPg0X7Tpkt3Fcoxjb5um0D/AHquad4P1K6uEHnWkULAfvXlBGPYVM0djp9nK1vfQvEoZTFjAdQMkEZ/Wm6LeXStDZ2yo1oeU2kv5S4yMEnPWuOeW0JO9ilOx6p4V8P2OgWHkWuXd+ZJWA3Of8K2QOa8/wBP1+70iONbyVJ7eRipc5ypAyfrXU6f4g0u6ZYxeQrKVDbC2Dg/WuuFOMEoxWiNVUTNiikVgRkHNLkVRYxepp9MXqafSjsgCiiimAVzXxE05tT8L3ca5LxBZkHuhz/KukproroyOAVIwRis6sFUg4vqB5V8IdZjtL6bSpnAS4xJGSeA44I/GvVgTjtXhvjrQ5PD2ufuFdbaZzJbshOUHcfUH9K6rwb8QovJSz119rKdq3IHDem4dvqOK8rB4j2LdKppYD0qioLW7trqIS21xFMh/iRww/Sps+4r11JPYBaKbuHqKz9Y1vTNKhMl9exRY52k5Y/QdaUqkYq8mBoSMFUsxAA6kmvE/iJrg1rXWSFibW1ykfoW/iarvjLx1c6tG9npqva2hOHfPzyD09hXLWOmXt3nyYSEUbizMFXHrk9q8XGYmWIfs6KuTJpIi0+BrnUILZQcyyqox7kD/GvotcqOf0rxXR7Wx0m9TULjVLZZbb5wpHAYqSDz17V1Fz4ot47qGwm1N5JXAeQhsBEP8QxxiuzLsLKjFue7I9okd7c3lvaxmSeZEUeprBvPEU8hCWEKLnPzS9ceuK4iLxPa3LXd810Y7C1LHLKd8pXsM9uKwtCub3WzPrza89gvltFBa7Bt2scqxPXPavRXYXPc6PxB4ln8tL241OT7LBy6W5GZWzwMDn1rn7jxdpupeDJfEguWnkilON7gGIrkYAbpXJeIPC+v2/hu8YahYSsz5haeQxOGIIAA6Ek/0NeZw+HvGdt4On0r+zZk8mZpplCfLg88HByaHF3WgRin1PW77xl4V0PwxcnRbeS8m1BftE8qkSbpDyQzccD0rjdZ+KutR+BbJFYfaJWcmS2XaqKOFGO3NcJc6hY2Hw8fS7uxuW1G4kCqzqymNRgk/j0rM0nUtPXQpre7t/tM24C3EpJSELk9O+eKhy5dDVQVjtr/AMS69r+iGXxBeSvamPygsT+Xu2jO73HrVnxBq7x/DuHSNOvpYrFYFYiM/M5YkkMf/rV5zrfiP+1I4ILbZYW8EGwxIPlds9R7nmseDULhYHt1kZ4em3PGPpWbkilBHp4uLzT/AISW37xftF0xWCbzM7IjkkFex461D4d16Y+F202a7jtkWSQvIz5Mny8DbnH44rzY6pdSWwtFuJhAp4jDYX8qia/bcqyMX2cITzs+lPmtZlKCO78A6paaXqurC8mBi+znyEdwFLt3/wA+tczZa5qWlXEn2CcRJKSr7SSWUnkZrn5nLuZd+4g96azbsNuI9OajmQ1E2JdT+z6zHqKfvDHN5g8z5iT7561b8W+JrrXZ5LiRY48ABdh24BHPA/GubLhkyWw47A9aS2k2oVkRd3qepp8yHylsXMv2LbId2G4I60treyshhkZmTqq+h9ap+Yw+VWGCaUmSGTeMZHajmQWLkM6xXIEmTuPLDtUN4WSZ9oyd2Rk54qKRusitljxxTUlbyz3HcGpbCxLuT7O2ckjvV/TJoZbd7aSYICdyZPGcelY8cu19mTt9MVGwXzNzE5z2pXDlNPSZbG31NHvPPaDdh/LOPxFTa1qUNxdbogxReEY9ce/vWaVAQupGfc1GPmQ+Y1NSsHKi5JqD3EQDDPl8gjg1e0vxHdQ2cmmzN59lJn9yw+UH1HvWCnyllHIahW2468HjHejmdx2LlxcqrBuTgnIPbpxSauV3xmKTIAV+D09qg3faD26HOaZBH8zI2SCOOOKq5LSN/Q5LK+t5INSM7ybD5Lo+Nh7ZHem2F8dHZ4dqsJiFkDgAkZ7e9YEbT277t2MccelXJY0ntjMJ/wB4CAYz1I9aXMS0dVqd5otvdR32lwqW8vJiuHMmHHfNQeJ9bg1WGC8tVdLplCypuyFxxx3rAtmWSMWryeXjv1zU/hu5ttL1ZLi6CvEpYeoHvihSdwSOgTUda1nSzAkMckVnlwHfkH1Hc1e8GeINU1K8s/DurPLdWayFFV2IZFPYE44rk7/UoV1k39gxjw/KgfKR6Vf1nULy4sINYFrCNuEWcSfOSPbrVppPUGj0zV4V8Cy3EPl3WoWd192NQVjhH54zWn4J1aw0GCz1Lzvtlhekm4hm5MYHQDNeXaPqV94quEtr26lnmVPkJPBA9SaseFdQWCa70eS1EqzsVEzKWeFgeq9se1P2jYnFHtF945/s+wkW00u11LSlbc8IQKeTnHfoKn1bxVqFro7G1tSlhdqskKwxjdFu7Z715r4Tul8L64x1F457Jw3ytNkYbPO0cA1vSeJf7AUahod0JrcPsubOZlYOpxyABxwSPwptkOKO78J2+tNp6atPqkY0wKfMe7TbNGy4AII7fWrWl6e+p37ajqmqLc2rSiOHyJOG9NwHauA8ZeM9RvYrfVvDuk7NGnCxTWgJZpmA5+QAnFHhyzvVsW1S3kltrW4YSS2kuY1jwDnGe+e/WrTMuU9Bk1HStJ8SSLJeCSPlDbvgj3IOf0rSiu7LT5BBoNrIzTt5sgjPAz047VwWhXdjdj+0ormyvNJjdfOt5E3Tw+49ava7442akVtbGKVAP3d1bg5eMcAH1x6dqakhSj2PSdKWfVIFvLw24mjf7vllWA7/AE+tO1iaFbeO3hYx3RGY3+9yOg+lcJaahr01xZ28kkmm+ZiSJmTcGBOMBu2fQmux0ktp89w9xcQTshHl5wGHHIJ7fhVKRFjo/DGsapHYW8810rpvxMnl8cdQD1Fd7bXUFzEJYZFZT3zXjWneLRql0I7K3ubeVWKyhn6AH+Ds2RWtN4ht9Knd764u1ikx5ZMTDtkjIotc0jNo9TTqadSCnDpULZG4gpaKKYCCjrRQKAMvxHotnrmmtZXe7aTlXX7yH1FeLeJdB1DQLxo7qMvEx+Scfccf047V74RUF/aW95A0FzCssTDDKy5BrixeChiFfqJ7HzzZXl1ZziWxuZbdscGNiP5cVvQ+NvEsabf7SdvdkU/zFddrvw2s5Q0ukzPbyE/6uQlkP07iuUuvA3iSDczWIlA7xSA5/Dg/pXjVMLiaPwi5iveeMPEl0pSTVZQh4IRVX+QFYmZpZy4Z5ZXPOcszVoTeH9djJ3aRfAY6+Sau6d9n01Fs/lfUp7dZ9wBKqm4gjd0Xpg/jToYWtiZ2nexLnYzJbWGPRri/a5R5FhaSOJDksVPIz0qxfXd/NBDdWdqyvd26vcJM+MqoHIHQVmx+JfD+ltJYNNBJfRs32lYlHkJkZIAJwTkgVwuo/EAWSWyyzXUiZljaQp+8YMeCoJ4Ar36VCFGNoojlcnqaXiDw1q3iPWJNYTVY9ITUbdg5nfeFKfdGV4DH0q7b6TqPh/R7bWLvXbd4tRiS3d2g2rjPy4JOcZ4x6E15pceKE+wWVvDqEsVrbTs9qGJbcCf4/wDa61ma/wCLrrVbXy/s0vkqCuWfhW/vKBxVSmrmsYOx2Gq6xdXkraCNbUypIxXyo9qhSep9uazdI1LXLG0h+zanDLbWTiCSFDuMpI7DjPWuR0+TTorZ7i9nYXIIdCSd0n4ise41Fp7tmDlBz8uam5pZWPV7jxFr0enNcahZzxQ2zL9nSNdwBGSCc5qwnxk1uSddP85YbdgN08ka4LbcZ+ma8o03XNUtWa0kvLg2M7bmRpM5PTJz29q2L/xA9rv0mQW9xEsGFlMSggkdj/WhS7C5Ue1w6p4F8SaAs3iGMzXE0a8QdWAH6V59p/w+/wCEmtpZvCqx6ZFLJtjtbyTdIVHG4nsK878OyW15qsdveXcllEWJ84Hla6LW9SvfCviOOa1v47yyj2SQlzy2BwcdeCPpWnPJq7J5Y3GeMPhd4z8Nzs1zo5ubVR/x827h4+/XuOlcVJHcxnBQxZ77a6rXfHHiLxBIjazqV7NBuyYd5WMntwOOM9K7/Q/EngG08P2un+MtNk1CeYZPyD9yvYgAg/nWb5S/eR4iVYHO45+mBUUqPu54B7ivVfGGk/De68M3V94Sub2LUTIEjsppOFHc/MOn41wI8N+IZrF7yHR7qW3UgCSOIunQ55FTKOmg1PuZXzeUVU4GPzqFmXCjnNWHVlHlyI0b5xtIwRUPO7Yw6dKykmaLUYwy2QoH0NNkYsMMTx6U5eGO3Gaac8lBg+9SDJLcqo5Hbgk0FpASzMOT0qMONgzjNSFgVw2QaaBDN7FsjgHPApwZt/ydDTQo7GpU+VelVcdhHYMNoOD64qHeFYKecmpR8ylSuefSq+GLEKO/GelAiXYAG5JpVYr6HPtSsAsagEe+Kjk6CgEOQozZfAJ6CnO4B2dgc1Bzkdc9qc360hkyMsS5wDz6Us90kjbol2+1RMG2blIqAs/TindiaNCRjNAGAz9O1VoJGWZg5BJHUelRbpAqr+Ypu58Hdj2xQFlYkyY7ncTuxzk0TyRyKXUANmgnzB26cmq/7sA7crzzU3ISLaPELRVd/wB6rbj6EVYiu4YysTKJIsd/U1nTBY5duVPA5HSn3CorI2TnHAHShOxVi7b6hNZSbrR2TDEgrV7TtUuo5ZL1JH9XOB1NY+FeNdg2joST3qW3unh/dKFIyM7qtMTidjH9k8RWg3Xq2t3GVVzKfkfrjge5p3g7WLHT7a+s9UkZZH5ViNyuQOlcZcySmfzNwBOPujHFBB2lmYhD3zzVc+pPKd74U8VTaJ4gknhYJby4GAPuL3Iz0P0rSuPEeuW2sn91dTaVeMCofkmM9MZ71y9y2kXXhFZY1RdSik2vlyTIuOoFQ6Lqj3EIs5ppJCoyAykkY6Y9Ku73FZHoMyW+h2Ed9dWreTIp8xANjk+h5xXXfD650XTLNNXs9TjuLKdyJLe558rJyeB9a8csNelW4axvoi9q/wAqoVyVPt71v2tw3h+5huojaz2V1Gd6yR/Og9CvY+/SrTe4nHTQ9b0TxVe3l7f29nDNf6QW8u4ikKnyjzhlAxgc+/1qW7t4rm4F0t8Z7aPopJ3n16dRXmGnalpOj38WuQzHUFuY2WSJj5bRnPGAOKr2+qXsOoS3WlTTbHbcheRiFXuCaHIxcUe4aVN4ctJFazBLSJuMJlPlSNnAKnqGH1p1ldX19c3dpc20rR20gESTMAwGOoJ6j3rltEurZoLfU9N1ezZXjVbm2ljBbeDzgHp9a0NS8YWVmY7awtDqceCzSqP3iH+6W79T+Qq07K7Icex9QrTh0pq9adSWyOgKKKKYAaSlpDQAtIaKQ0roBe1Rznahp+eOOaq3TMM9ximRN2Ry/jXVv7PsJJFZVbY2C+cZx7A14P4w8QWNjpN3cRzXTbmFrO8OFLOV3DA242ZPJ4Neq/E/W7PTtGuWuriOLKsql+duRgnA9q+VfHviqLUpUWwdViRSkxMYU3DDhZOOOn40SdkZwhfUp+J9ftdQuRPHBEjGIRShBycgfN05PFY5vLyYkTXDMI0KxMeWAPasmcPhpN+7AzzQsw2liwK459j61hzM6LE8DQxq0d0jZHyhR/DUS3kixhY5iVDfd7H61XSRnXKZYj+P/GpEWHymEhVjt5CHBz69KTGkPv5pbg8qMZwB6fSqrbY5EDemRUdxc7wFLlFFPnIAVlYOe4ouXctXMrGAxbFPHNUxHLjLEFeOo6CmvcRdWLjbyc9BSNcl/lwef4uxFCZLRYkniMKo6KVXhSO/1pt/fT3joJpGmQKFUvzjGen50gRTGBt4AzSSjaqcjoOAKLgi095ObeOCQ4RAQB7E96YhjebdLukcj75PSq7M0kWSpLZHHtUa54wxUE4yT0qSy9GPKlEkkfnAcKM4/Gu38OfE7xH4fsjBHH5tqgxHBISEHvgda4OC5jjhaOf5zuyrDtUVxdSyuwByueAemKfM0TKKludz4z8bWviyBftXh2xgvCgDXqMQwPsKx9B8I3HiB2g0xmknSNpApXhiMcA9uvesAQiSL5M/JzntWpo/iC409Fi+3TrAfvRQSeXuPoSOopuV3eQWaVkQ65oN/o+5dU0+4tZCByVyvfuOO1Y8eUXayhvbvXoep/E7X59JTS1tbNbEZyjw+YzD3Y8jrWPpTeE7zRJ/7Qs7i31VG3Rm2JYSDnghvwpLlbH7yRy6xfN8q4HvU7QIyjEgfjk16HafC/xbqdpHfWmneVbGPdGszBJCvrjvXKa/4b1rwzdmHXtLubPecpvAG8HuDVum1sSqiZiRLCobe5B6BSOtJKg8v1HUGpri3i8wSI+4EngjkH0pWaJ7ZVbhuRWVkyymFKru6ikY+Y5CjBHWrSQyR3KWdxGVUjqRt69Dz2p9zp15CsskcJMaY3sOV/OiwrlBiy/LgHNNOTgbcn0q9b2jSqWjyzgfdzUYh3ygJ/rs4Cj1o5WO5UCq0wYjAHGKcF+fK/cPrUkkMqSNDOvlyqcc8c0picxBW4A/iHejlYrkMmckDgUxg+BwMdzUwgkD8lQnqabcwyxsFUjb6kdaRSaIVIYnPFK0arypyff1pNo4HU9aeqMynHfnmlzKw7DA+0kMRgjtTJFVUJ6DPBp/C434z34qGR8H5elQ0FxQAW3feOe/FMeT5xGx5zSBiVJximPgyBlOakZY37cx+tSyOFkxtByAKrMdzhec+tSbshlIyx44qlLuJliWZXAO0bgMcVDCskjY+4T6d6a8jMdoXbjrUZeRCpBx9abaFYtRNLDMegAwWrQubly6TWoWJ8fNhsZrMZvMh3D5mPXFS26xlD58jowHyjFaRm7WIa1NW31T/RE8xMSZJ8wdatf21f6x5Vq86xjG0seNwHrWHEyAKiNnnkmpPMMExK49qabBrQ2NJkELG3mmVVLZGVyK29E8Qf2PPcWcyK+nTBkODypI6jjiuSezn+zi6IbYCBk1dE0EkCptcucZbdxVp2Muh6L8Mb/QdP1+UeImVtOuIyscrnLRsPQ/T8OK2ns/sUTXehXjXOjySEQCSMM2Tk5OfpXmcYtjaxjd86k8kjn8e1aFnfyzaetrc6g8Plv8r+YQCPTH9a13Qran6LLS0i9KWnHYoKKKKYBTJZEjVnkYKqjJJOABTzXC/GDU3tdDjsYnIe7fDAf3F5P58Csq9VUoOQFHxF8SBHcGHRbdJkU4M8uQpP8AsjuK5S68aeJppjINSaIH+GNQo/LFc4PlG44Hvir+n6Tql/HvsrC5uV/vJEdv0zjH618zLF16z91/ITZqWvjXxLC+5tReT2dQw/lUs/jrxBIrD7RFyOP3AqlJ4X8RheNHvM+gQVUuNJ1S0iaS80+6gVSPmkiIUeuTTbxMVduRLaZwHx61KS4eLLzsTbrM5+5HKSMMvpx2xXg9025cgMIxjr29q9f+OGpfadOsbe4jKvBuiHzfe29G29uO9eOShpF+9gY496+gU1KCt2HFWQ+4YPjy8kEfdpluxjmBlC8dB601JvLX5QGz0PcVCHeWUjDc9PrVpGqJZpdrs23arE5AHSq8PzOfnOzqDVpd0K7pIw+eA3oaiEiskixxKAT81JlWFYRCAZUkjqMc0weWVPyARjgNjml8l2AO/djuP61ZaWNYlaTYSgwyeppCKqR/6M8gAA7A96YrRrGjeWrDvxyKklkPlhSCo5IFMiRjCG3KpH8PrQFyYsWQIVJUdDSyoGQMsYRh3J4NRNOIzuxyT909qddTFlTzF4Pp2pDSIxPhVTcFfntxTC7GLaMEg09404LbiPXHSkfyo12s2c9NvWkmMauXG1lwfcVFE37wjI4P0q2EjaAbpGb0JHK1Ctv+9OCGUjjNDAcsj8kMUOeB2NE8e/aeA3WlCFQScECljy58tuw6jrSuAiO8eY2YHPBzV7TNSm0u6juYUjYqMKHXKg+tUSqbT81RtIuSivxRcDsV8b+Jru+FzcalPchYxGYvNYKV9BWzcfEuW6NtDquhWNzawgrtkBZ9px3OegrzZVaPDxO+/IyAcVopfQY/0y2WQ9AMYI96qM2tmSoI6m9tfBGqGSTQxfadMzKCJwDEoPUjH8qwdS0C4tbxlsG+3W6niaFDtY98DmqSTQKzNGAw4wH9O1dBo3i7UNJxcW0gt9owIkiG1qq66js+hi6vdXM25Jl8p9oB3IQwHtmmWN/P9mltJmLArwPf3rurz4mWWu2Mdj4j8NWF/wDPn7S+VkA74x0xXG+J49BXUHbRLm4WLOdkgyE9geppNp/CxWkt0UbeWazvIpGXAJz7EVpaxHFcKt+MIzNkIkeD9RzWTc2mow2y3U1vciB/uOykKfpTRfXIVI/mKDpz0ojJrcfJc6Oxh0zWlSOYzQ3MeQ7qm8MuO/eqNvHax3otrgsIslQQOfxrJt7ya1lF3bzNFLjkhiM+3FWby+t7oGd932hvvEnIP41XOg5HY0by12x4htzNEp+8i8g1Q/s+4uIjcxwySRLn7ikkfhWhpWuyWti9rDbhGkwGkDkcfyqPSNWu9D1Hz4LgsjAqYy+Ryad0yUrGAYkDFvmHY8U1o/3bMjEAetddqGmX32dtbPkCGVDIjDBAbPQiqUMFxr85+y2q/aDjKJHgEeuBWbirlczOa8uP73mZPfNMn8t+F4JHpXUJoPmXjwXUDwPEDvVCOvvmsv7Ox1GRLe388bD8uMkfSh02xc6MeONSu3f97pQqqkgjAz81XTBF5IARxLu5X0pH8jyk2g78c/WodMakVgGVmKqCc45qPafv5OT6VZVg3zbWODg0wsZFaNVK56Go5O5VyMKWjLDPHU0yTLOFOBinw71Zl+bJbGDRKJFl3SR4wetHKguLbqu0qP3bDtUsSt5ykKGYnqTTQxJD7Bg0MrAeYrE5PC+lXYRYdUUbTnA5J96epjmUAKwGOuKhht3k+YthSCeTyaktp9pEL/dBwT7VSFIu2cjsv2VGL5/gboTniiG3kguNlwSmCQVI6GmWxEM7yW8g+U5XPUVLf3NxcXDzTuXYKO3XHatDI07O2hWaP7Vd/Z4i3JAyfqK0L+6tTGfLlBUOFBUAEjB5NY1xE32S1uM+ZvUnAb7pz0NaWgwQy2L/AGmKMsWB+bhuh7+laRfQFufpIvelpF70tVHYAopKM0wFNeUfGpWGs2DcbTAQPqGzXq5rhfjDp5uNBivkTc9rKNx9EYYNcePg50GkBzXwr8OW2rXEuoX8Pm28BCpG/Klzzz9AcYr1uONY4xGihVHAAGABXDfBmWNtAuIlwGjuDv8AfKjB/Q13dZ5dTjGhFrqAHpWVqcMcsUiSR71IwQfTvWr2qtdoCG9MV6KMauqPkH4teHCbjULW8ulQae4kiQnBdTwpHvtIH4GvEdRi5KRoQuelfW3x60UfaINUMHmrMhtpVK5GcMVP9Pwr5X1+wm0i8khuImVnJKAjAA9q4aUXFOHY3g7oxDCiSAsxB/hx0pZpfLVeAx7EDpQ7MyDDD5TxULKrD5y2a0KLDyCYqzdxz7mkgEaymRl+XFQK4CADk84p0m47AcgHsOlVcdi2ZXuLdljQRsOu0cNUBsWVRvZuRnJ6Zqa2vVtwMZ29dpFMuLia7jYQxkjO4j+6PajQOoOVEGAoOBhh3P0qtJtVhwSOzYq9BbqY49ko+boX4yfem3AUKFVwcnLAr0PtUpFFZ4AVyJlBz1bvSSMwiEaSKeeVxRcRhUP7xnPYY6U1kZFw2AwxyD1pX1HYa7Oi56p3WmQJHgyc5zxmpWk8xvkAwOCGFRKCW4KoPrSluIVpM/KFITvikjMbHK+ZhTzVmCI+WSrKD71XbzPNHG3nBA6NSAe32ddpVmBzn5u9Mf7xkI+UntT9q7lMg2k5pryMEVdqspbk56UgI8qWGeB3zSrHEpK7lPccUMhO+VWXB6U2RNvzk8npigBw3NgKN2KWUSM212xjpkUkMm0EBR9SetDyRk+ppgSCQCPAXJHU+tWBcHy/L2rt/WqifdLbTgmkdwp3MCfYU0wLCLB5m5pNvHQ96RfLkmCo6jPHNRI6jHyj+dQs6hwygA5zwadwN2Of7PEUvLmR1H3I8kj/AOtW9b3Hh+9s8HwoxVIwpmjnK9AOfrXFG5kJyctx3NWI7mVY9sc5CsOVDED8eaE30E0dRpfgFdeink0TVrOIxjcYbqYLgemRWJL4P8QRXptE097iXBINufNVh6gisuBriFv3cxUDLHBxn24rZ0jxZrWlsxsr2WE7dg2HAUUcye6F73cxLi3uLS4aGdJIZF+8jqVIP0IqKSaTG3d9BXSXniX+1Gjn1i2S9lBBMrKNzD0zWZ4iOmzAXVhAturkDyg3Cik7dCrvqV7TWNQtVkjSdtkq7SDyMfjV7RtYbS5DeRM/nhwVIOAMevrWDt9PXrSFmzz0/SouS4o7jxBrN54n1ifUrJhbv5KtImByAOo+vNQaHJqWoSD7MYpbu2+eMAANgfzrl4dSkhhaOEAA8A96S2vLi0u4ruBnVwcnDYz+VWqgcp2rpqmt+IYbY2KQX8i7VUJtWQn2rI1XRXsr6WC4jeLUIWG+3ZDyKsX3izUr2S2vZ/3NxAf3UsfBUDpz9a2T4ovPFkkMgWA6yigs5X7231+taqopaMTizjdTfGomVbbyt3/LLsPz5qn5AmcSKoUrywFegJYf2zbeZNbW0NzZA+YigAOM9f1rn5PLurwQ2OlTC6BO6NQSGUdwOtLksK5gXUq3BDDcWHygYpzNLdxfu7TAgTEhUH8zWgkltYX0dysEitE/zxMufr2qTWdRhXWbi90JStvIoLxhDt6DIPtUON+ozBgG44UluQAPSpxBItwsTqVYngnjinyKpAvEjEWW6KCRWjczz60sfl2gWaCHLbOpx1NSkkguVNQs7ixkUSfdI+Ur3BqKe1xHFMJVUseh61Yaa8vk8uYGQJyBnoBUSgGRYjlznK8dKa2C4swhALKGY9wKuwMos5I9uWByD61UQOlw6sAFx3FTRrseIyMAhPzEHkCrSIJo5G2CMKeTxip287yNkYYANTb1Uhm8y2bfGMFCakmYy26yBduT1UcGtRrc/TJaWkFLVJWEJijFLRTADVa/tY7yzmtZhmOZCjD2IqzSHrQ1cDxPRtSvfA/iO6tbhTOm7ZNGvG8c7XH6n8a9EsvHnhmeNPM1HyJHP3JI2BH4gY/Wq/xD8KrrloLi0CpfwDCf7a/3TXjc6vFI0bAqQcMp6g+hrwZ1a+Clyx1j0E2fSEMsc0aSROro43KQeCKdIu4EV598GNSkuLG706Rywt2Vo89lI5H5ivQ69fDVvb01NBynE/EbQ/7W8PXlqiB32F4x/tLyK+Qvil4f1GSBb9bN5YYlJm2DmPOeT9Dx+FfdV3DujKrxnvXh/wAT9Aexv7nysiC8DSJjpk/eTp68/jWOJ/cyVbps/wDMineMuU+PmCKcSLtwdwPrVR0YMdn3Sc1teJdLktdYu7dtyKsjAbuD14rGlMkaARjPua0uuh0DMIkRk+V8+tCSeayttZQOBTfJZlDHABpyvsj8oNuA7H1pFJDvs3mEbjuA6+v/AOqrdlK0AeJVaPByOPu1QMjMiyOTkZwRxmr7oix253feB3f0phYZcyNPbhhtdc8j0NUpLhCArZLg43VJJKIz5aPtUk5Paq21NwIYNu5JqWBKZJ2JBUjHpyKjaNjJtmLbOuR0qWU8YU0j/wCqbe3IpDuQXLBQPK+76mkRN0Y81yp5x6U9fMUAxqCc4NPhtZpnAXG7PTGaSQmx6BRF8hB96PLaRdxXp0rd0bQLqYhXUrn2wK6bT/CjsdzIMA4+XnNbKmQ52OA+x3BIwrHvwOgp0dnPtctGcYzmvUU8MsNp2sQvQAYzSR+G5JSV+z4GeQe4qvZWDnPK/srqm3k57Ui2kgXDRsB9K9MvvD8eSI1KH0IyKpSaJGoCeWRxzzS9kLnZwP2M+hFAt/7ykV250f8AhVQePSoJdL24Vkw304peyHznHNBIFKjcE+lRJAwXOWP1rs5tLJ3b1+UAYx61CmlLsI2k0nTYe0RyIjclvlUZ6ZqOS3aM+uR26V0x047yGHGeBt4qCWxIbauKFAFNHPoHyoCmg7gxxxz+da7WXzYYEY71Vls5VLEqCO1S4MpSRS3SjBzle49aWNkUsuGwfepvKb8e1QpExYswKjOKzs0xjdzDhiSvYelMYKQcE5PX3qZ4WIO3kDv61DtbGcEfWmwGrnkEHjtVqy+zykRzMAOefSqTMyyknJJp24AADg0m+or6j7uHnEciuQe3XFQOZFwhBA9TSBju3E9P51Ze4aeMLIVcj7uBisnZu5dhbSaRiiTsDH029/wq1perSaTqizWpEY3YZSMhl981luC3O1sg9BSIBKNzE5HSri+ULHTprl5a3QvLX5N2VYq33uc4rtU16aP7J4tm0pWdNqiTO0cfSvLEn2WphKKxJ79qv6H4m1DS0a0jVJoJuDDIu5R+daKqurM+Q7TVb/8Aty5k1ixsUkljJkuoy2VKe47iqFpqGi6TriahFp7zabdQ7ZE2kDLdQD/npVXwn4jXRtU3Pbq0M8ZjkAUcKew9KdBfbtZ8u8UT2M82WXb8qqB2x04x+VaL3tiE2hly6xs7WNj5+nljycnHPFGizLpOpjUntZDbElN6ZGAwxkV02mW+j6Xrd7pcTsdP1GMi33y5VT279axNRupzN/wj9/ExtgSsMoBBHpzVtCMPUXkiliu45g0TuSu0YwPSrmpzK0cF7FbSRS7VAfbhcjnpWtp1ra2VtfabeNG/mITEzncqsvPHoaxtLeSaAWs257bePk3dPepauNsrTmfUEaYrkqcyEdu+RTGtVMKv55Y45X2rbSe10yW7s44Y5VcEBiuGBIwD+FYiQzRzKh6n5RTEaOnNEbaT7TllAwo71PYTQi28mZi8Sn5QetZMgktp1VsHH3lx0q/dwy29vC0q48xQygdhVdGNbn6YCloWjFXHYQClpBS0wCiiigBGXIrmvFPg3TNdczyKba64/fRgZb6g8GulzQazqU41FyyQHLeCfCK+G57iYXrXLTALygUACuppM4o3c44z6UqVONKKjHRADDcpFYHiXRrXVLJ7S6j3IR8pBwVPqD2rfpk6b4yO9aNRkrNXRMo3Pmf4n/CeaawuriwmN/cFSUSQBXVhznI+96V8x3kM8Fy8N5C8MyfLImwhkPpX6L6pp4kQsF+YV87fH34Xy6kZ/EejQ77xEzPbqQu8Adfc/wA6TpQjHlghQqPZnzDKqjK+YTg8ZNEMbbSZGLL6ZqSS381i3lttJyG6A0iq+THxgVzyTOiIxpdw8uNB+NWbeGY255GM/wB7FRKuwE4Bx703zXkPHC+tHQZDJzjpweoOaTYNqsTx60+SP5Cq7T7ioV3KBvPHTFSApdgcJ39av6bpN5ft8sUjZxn5T1/rWj4E0E+IvE0GnrwgRpXP+yMf419GeG/AUFvYoqrn1IralT5iJ1EtDwvS/A99JIFljdRjJBBrvdC8AyKqM0KqvrjmvZtJ8LW8YHmRhm7Gt5NLihwvlgHtg1vGEbHM6zR5dpnglUIaaNsfia2ofDKQrhEz6fLjFd9bWrDgxnP86gure4bcoRNnc55qrEOo3qcPNo6xqnmKS2eMmqFxZxxMzGJg3Zu9dzcafG8Xl3Du5A6EYxWLeabbxjayvk9Bvoa7Ap2ZwV/ax4IMYGR+tZVzpimJWwQTnPNdpfaZIshZVO0jjNUJLBmceUAxA5wamzN/aJnHtYGOPOMKe2apXNtuxjJ/WuwayZs88Dt3qm9jGspBDZIpFHLGyZ2yG47g1UmsCOY9w9hXU3Gnsv3VJB75pkljJ5Rwvb7tFgONurCQKF+YH+8Oaz5bUS58uFgw7njNd5HpcyqXYkf7LVWm098F/LYgDqBU8rA4pNPumiOUUL1GTVSfS5nj+Zj77a7xNLbAbDMMcY7UqaS7fL5fyE9aORDR5v8A2SVlA8tiM8c1aGg7gOGAYc85r0I6SskgRU2epI4Nakfh9RbgvjaTjcPSlyITZ5XL4cm2hFiGT056YqteeH3jgLGM575OSK9SvbBbYZzlS4VfXmqt3pq3FpLLtPmA7E9MnijkQzxa502RZflVzz8vHWmXmnyW6JJIu3cON3Br2fTvChupQ7RbVBAZ26ED0+tZ/ifw3ayXKWImJKkl3H8R7j8KTophz2PGmU7/AJcjjtVdeH3Lkg9xXe2fheTVLyeO2RvLtVkkZj0IUdBXPS6BdxRSyMCqqx7EZAxz+tc86Li9DVVFbUraVfx2V2DNDHKhHO9dwHNQzbZHKqFXc2RgdKh2MqkMMMajCssg3ZFZ3a0Y7lq6sJLdRJKyMp7qc1AAnmBsAYxgY461a+1RzMNyYxgFQeMCremabb6ne/ZYbyO2dgSjS/dJ9PrVOCl8IrsrXjCSRWhXYn8VblpqdrHobW8cey5JyZCeVGOg9qwbq3kt1eORwSG2kg5FQxNL5ojUgg9Mc8VXM4vzJeq0O3uNTsPE2j2ukXBMWoW0jC2lSJV80EcBj/WtPQrbT5PCV7a398z3VvKrLEQWI6jj0HSvO0BtroOHwyngirIlf7SGhkO9z8241am767ia0OtvU0nVmiSK4WwltlJZVQP5nGM9fpU7+FQnhMa3azNIxdlZSvGAOCR1U1mRrpMAhmupiwK7ZkT73PvitC6gke/kttJvhJaTBQu7gEYAx/vetWtSCK+On6r4eFxBZx295axqkxRMCUZOWHqafqC2EvhGy+zzH7bauV2yH5iDz26/jTpdHTS3urPUr0qUfy/s8C/M+R19qi0+CbTdS/06JBbzrgCRd2R03celNXApRTR3WnyHyZFnQAmRVzn1DelNWeS4gRtoL4HbsK1NDu7TS9VuIJw8lndDaM4+YdvwquZFtdTuAiwuqkqAvCsM8Gqew07M/SFe9LSL3paqOwhBS0gopgLRQKr391DZ201zcMEiiQu59AKTaSuwGalf2mnWrXV7cRwRL1Zzj/8AXXm/iL4j3Us/laHGsUK9Zpkyzf7qnp+P5VzHi3xBc+IdQ864+W3X/Uw9lHbI9T3rFBxxXz2KzKc2403ZCbNK913Wr5y1zqV2/OdvmkAfgMCqbXd3v3faZ93rvOaij3NIqqpLNwFHX8q17Pwv4huhuh0q4IJ6sNv864Eqk3dXf3iuVbbVtUtnEkOo3kbd9szDP610eifELWrN1jvdl9CODu4f8+/41mz+DfEyDLaTMf8AdZW/kayL2xvrHcLyzmgweS6EVqniKWsboaZ7TofibR9djxazBJu8MuFb8B3/AAqPWbDzELLHksD3rxRWZXjdWZWU5WQHBB9jXovgPxj9rKaTrMm64Pywzn/loeyt7+9erg8y5moVd+4pR0Pnz9o74ZQ6bE/inQ7eSOMy7r2GLOASfvhew9RXhSxtjdkMGHBHNfo5rGlxXEciGIOjAhkYcEdwa+ZPjj8G7HTdPvPEXhuN7cW4aS5so1+Qj+8voM9RXrVIKbckTCq1oz53DNgblz24NSLujBVdqpUssXl7WkUoDjblTUe3zM7vl9K5ndM6OYYduCxzn1pG8svzk1Mu1XOQxGO/SpNhzlUADY4oauO567+yxpsd94r1G8ePd9mtlUemWb/61fTdvZhY8quPwxXhn7H9r5p16fy8JvhUH8Ca+kFt22qAoweOa6YO0UcdXWZnwW+1MkAD3pZbdWw6c8VrxWmTho1I9KSW3Ct8qBcdqtMhIxnjB+7nNMWDapzyTWvsXacpzULRhgcRDg4z6UNg0ZFxbRtGQVz9T0rIuoYkAUxbs+2a6GSORmZfKzjvmqV7FJ5R2RqrdiKEyEmclc23mF9ibEHyjn+naqMlj5QDBflA+YbeRXVPbtHFgws2RgmqFxBIB8sb4PbtTLTOSntcsSny5HcdaptZNuJePHHB9a6meDBBkRwe2KpSx7pSsa4PdfSlYpNnOtYkZZV69iKattxtwR7Gup+zxnDMDnp0qGSzDyN8mABkGmkPmZzE1ttblMmo2tuNzKTxwK6RrT+Fs5xxUkGno4VipyvfNA7swIbFmxtjUHAzQumt9oCBCFbv2rp3t0RP3Y6HketIUVo1Yths7Rx0pWFzMx7bSI1lK4y2D3pl1bCPaIxkZOc9K1I4TGWaRt659e9WLiyjmWPOeuQueMUWFqchqFvHJ/rEbYxyikd6uyaMkWnWcKskYYGaUsexP88DpXRT6fbtPE048qCFxnbzubsKramsMty80h/dRsRyMAewFFilJmSGVYftCIIrYfu7YHqf9o1ymu6fLqF21pYyRrM6qbq4LgLDEDkID2JNbuq3n2nUDGBIIVGIkA+Zh647U2XTrbTNOa71KVAnLJAAOWxgE+p7/WmWrWK/hfQbez+0IgCWdvZSuXz8zuw/l1qWTwpZSeBrqZkV7gwF42Zf4iOCfyqxaRXF14cCxzeUt46whgPmx3z6da7+7sbey0A2zKrxoVB9CMYoWiM23c+Q7nwjqsitd+TtX7ynaTnFO1jwrLM0EtuioJI1yOPv9D7ivpHUbKK+0zUJpEEUEMawrtXhQfvYrD0TRrWPwXFfzLgyXW1WYAlRuwpxWTpxuWpny9c6dNbyyQtGQUJEmexqvC32Yq4XayfdNe/+MvB9uvi1bWOMSpewGQlhghhjOMdq4PxV4Fk0+0kKn59+5Rj+HOMVi8P1RsqiODnvJZmDOqOzD0rag0L+09OE2j3UCvGo+0wyybGBxzt9RWDdWjRyPGzEMmc/hSQXE9svyNjcOD3rGN4v3jX0EeOYZ3Jjy25OeDTpyDGJVOSeop9ndOrbJwHh7g/zrS1PTo7e3jmtZEdSNxGegNVo7tEvYb4eVrmSRflMap8xb1zXS6VpuoTaRNcWJYfZWLFDHz16j1+lcXb3U8JYJhRgZ96vDUr8FXjmbaw+ZQfl/wD11cJWRDRu2smqauLzHmfbY182QyfLwvfHqKimkmvLCKSSR53jz90FmUdyRSrfzWupC63eW0yASFjnch6k461p6zaS6VfQzabfJfWt7Ht88R+UGXuGBPFbElW7sYZNKt9Qt13P5gSYyMAOvYfSo547eW2V4SE5G/J+83PIz2pL1L3QryXSdSgeJHCt5eQw9mB+lVWt28vbv+QkFee3NJ7AviP0zXvS0i96XNXHYBDRS0GmAlcD8ZNSaHSYdMikw9w4ZwDzsX19jXfV5H8Z3b/hJLRT0+zDH/fRrizGbjh5WA4YYJ6+/Wuz8GeCbjWI0v74vBZH7oAw8o9vQe9ZPgjRW1zXYrVwRAg8yUj+6O3417nDGsUSxqoVVGAAMAD0rysvwUa3vy2JZn6RoOl6VGq2VlFHgcuVy5/HrWkFX0/WnUV9BGKirRVgSDaMfdpskMcilZI1dfQjIqSiqKOX17wRompxs0dutncclZIRgZ916GvLPEvh/UPD135V180bH91OgwGOe3ofaveiKzvEGl22r6ZLZ3EasHU4JHKnsRXn4rAwqpyirSBmH4F1Zdc0GMysWu4B5c49T2b3yB/Or99paTI6sowwwVIyMV518Np5tI8ZHT7k7TLut5FzxvBOP1XH417A0YYGtMDXlVp+9utDKULnhHxL+C/h3xMDPFA2l6iudtxZqqq3HG9MbW/Q182eOvhr4n8Fu7ahZm5s1yRf267odvq46xn68e9foBLahuCoNZF/pMcm9WVWVhjaVyD9a7JpSWpKnOHmfnOmHQMMNuGRjpj2pTGdwQZGTivrH4l/AjQdbnbUNHH9hX5BP7iIfZ5T/tRjA/Ec14J4p+Hfi/wzKY7/AESWdc4S5swZYm9ORyp9iBWLp22NoVE9z3j9j7RpofA2oXs0TRi4vmEZYYLBQBn8817vs+bPpXN/CTQV8O/D7RNKIxJDap5p7lyNzZ/EmurKjOa0jsYPciVfmz0pZFAGcZPapdq+1VriQEFVaqE7AAGYgKNo61BdCPhY8DFRSssa/KxORzVYzKON3PpQIUszFhjH9aqzwDIZlJqdpFxx+NO8+PhWxyKBNmTNFuL/ALoqAflJ71nTw9BtJ+lbt1PCOQBt9azmlt5ZMK6lh2FUhIzZ7RWiDck+mapvYty20E+uOa3Wi85uMqB3qJlKZyNyj2qkO5zbwSBTkcA1EVZty4wMckVvSRxz7vL49QazpIjDOI3GF6Z9aegtTPihOCGAz2NSqjRx56LnqKtfKhIY4x2IqrK27PPGeBTC7B0RiV3YzUNzCLfPUk8kipp5MLyuBjsKqJcLHe5aRygGSoGfwpMqIyyV5JCzYIwdo9alih8yT95u3twqqecVKNS+b9zbBWcYUkdKsxXS29s73ISMnlmUHd+FTcZBLDLE3mNIg8vkLKOEPYnnmuRumvZbl0juI0UkkyspYFvYVtX2pWciMPLIJztyN20e9c3NayXDOFuGjjAByPvMRyfoKC4kcDWEF3JBatcXdwfmnuFI456YPSqyxjVddeGC2muBGu0F33dR1x0H1roo9D/0RvNligikUYcR7mz/ADzWnZzaJoFpDY2iySTsQC235v8AgRFAM0NM0dYXsbRlz5HzN83QnHNJq11GwkUMrReYBz3weuaLvVv7K0K6vpPmuLkmGEHsT6VhLced5cO8rGEDOQMknvTZBsXq/bNBukIVTeOIwqgDaSf/AK1XotLsxaHQ9uAtumVPO3HTn1yKZp6CeO3tMooEwmJJ5Kg8irV1dwQ63NCuRczqpAz/AAj0pEvcxfEOi3F3BYzW8Si4gl2EsM/Iev8AKo/HPhxJoQ1umZAwOMcEd67KKRfsh+dS+MkEVX1BpG0iOV1U3DwsExyC3YVSuNPU+WfEvheL+1ojZJ56zFjJKE+VQDyv1Fed6/o8+n6ibcgMk2HiI5+Ugf1r6c8LJGt9d2Eyo6uxeWR0xslI6D2rlvGvgkSadpyq2Ly3hI8o4O9d1YSpqSN1UaZ87LC8ZBw2c/UU9GlUlecdSK7nXvD0kN5/o8albeNdybTkt34/SqOqeE7z7GmpW8bKkh2lcYw3pWHs7LQ1c7nPSzLcoAbcBlA5XjNRtO7Z2rswMEqMDFM/eQP91kOeQRzWr4fvNPt77zr63WWNlIdCOoqeUExsepT3NqElVWIUAN14ziuu8KzS6p4audGkeGyhgPn3N9MMxxIAcKo9T0rkL9RBL5tvuFvITsBPIGc9Kfo1xKHIeZxHsyUJ4frjI/Grje5Ju32pDV7SGO4eTzrNfLMrgkuoPBPtT1a3vLaOMTBJYgFbZDuDAdD+tZdrqAtblolUiOU4cjqRW1oWgSa1LP8A2fJHGi4b9/KFI9q1towW5+jS96KF70VUdgCiiimAGvOPjTYboLLU1Uko/kufbBI/WvSKyfFmlrrGh3VieGZcxn0ccj/PvWGJpe1pOIHEfBSJWfU5j94CNPw5Nel15H8Jbt7HxFcafcZjNwhGxhyHU/8A1zXranI6YrmyySdBJboli0opKWvQKFopKBQAtNcdPrTqhvZ4ra2knmYLHGpZifQdaTtbUDxfxLItr8TJp4zgLextkf8AAc/rmvbFYEcV893t82qeIWvNpBuLrcB6Zbj+lfQUfTFeVls1KdRruJMdTWRW7c0+ivWHYpXFqrKdyhh2zXK63aLGT8vBbBHrXZ3H3K5jxFdQWxWS5baoYAe5Pag56mj0NXT8/ZIyV2nHSrLH5CTVDTroT2qMvA7Zqa8ciDgZz2pXJQ24mKfIOSRWReXexDzg4NPuJikmOc4rF1qeTyG+6WPA4piZV1fXJYSqjaQR1LVlnxXDFJ5ckkYYjsckVw+tTXX29syFD2Yc4rDvLqcuyuVdlHDEck0Fwjc9Xl8SwiBpPODADPXFVJPExaNvLIUAdSck/SvHr6W+8or5kg3qFwOAADWh4dkupHMcitIMZIz+tNI0dOK2PQv7RvroFhlUPGDkVb0aOdZnfymQJyGznf7c1d8OxxR2ke2MbSByQMmtXyoVY+WDux6VSRk2V4NQxlpPkb+4alkvWRgu0gsM4qrdbEiZpI95J/KqF1JDHaovmvkcg460Mk2XKuN6rhvaocC4HP3/AE9KzLKeXC72LAd/6VpkD7/CyEUriuU7i3bzNxIwRiolttpBHJI71rFT5SueWqjcMVZwByBirTAyb95Ffa2FA7is+JN2fSRslq0LhBnDMMharC1mwhP3AeBjqKGUmh8lxFDF5Ns0ZkAyWYZxWZI8jhfMkW4aU/MzcBV7cVo3VmLe382La7EYKgYxVV9KzElyxNsnlglT1NRYY630mK7w91crGewX0pV0/R7O6leS+d0UbS235fpn1qrbhPN2RJJhRkhun1qndxzyFwq79pz83QfShIq4mv6x50EkNqRaWwIVX53mq+gW/m3kcEKbt0nMjHJbjBNZVyySyeZM5ZgwwFPArc0qRrOzudQWIyPxDbxr1dieoz2plONkS/EGfbe6fYrIDGqFo1HTPTNLYKsemO/MhWVYVbOGLtzxVDULG8vtSt5GzDDbqFaVyMsQMkD8atztDa6dbLDHI26fzGLA8k0rkM6W7uLHR7+0VzEJvK8vaSWKjrmsCN/N+IjXjIz/ACsqOzEKq+1YRmm1G+y07yTSy4Z8/LFGOMDHfit9orezjS+vJDdzRyAJGJdiIOOT3NFxJa3OxtJJFMk3lhoHXaFHp0z+OTVjVY3OgXMatsaP50UdgKxv7SiSyljllB2uVLKMAAgEfWres6hGiWDvIv2WRTC+R94sABV3JaszhdDaSTUtW3RHyIkCiTuWJ6/gK63QNIt9YtU1G6WQz2/mQQSeq9f1xXF6MrC/vpbyd7VVVrQLtP7xt4wQPoeK9Uj8nTtKW2hypij+XuSQtRHUqTPNIvD9jfXpiij2vIznYRkg9wT3xWbf6fbRan/YkkIax8pjM7DkcnDfga6OzaYXp1mdzFdMqqIjwIs9yO5NYfirXLZIbme1SAXsgPnfxblwRuA9KXQau2cNrfw3W68/ybcvOo3+anzK6Z4YV5Xrfhu/0ud4p4WIQnccdvX6HP6V9YfC6R9X0p2ikLWykrGdpBQg4I+lSeJPCGnajrkls1siGSMMz7flJHt2PWnyRkthqpKOh8cQSLF82Q2QVBbt9K275re+06LUY1SK8iAjkEa4DqOjcd66P4mfD650PU5ZrKF3tHZuCP8AVNn7p+vauAbzITtBCnqawcHA2i00WMhp/MHO05Le9a2n3lxbM1xAWjkcYbDY4rPgUXSxxxLhyctgnmroV3TaVBZTgk9ad9AbtqfpitLiminDpVx2GGKKKKYDZXEaF24UAkn0rlk8eeGpJCpvmUg/xQuB+eK6puleFePdDk0PxBKsaN9lmzJCxOep5BP1zXBjq9WjFSgtALHjK/sI/FC6n4evsyP+9dlU4R89vrXaaN8RNKmtUGoiW2nx85WMsmfYivJqTIrxKeMq05OUFoyWe2J468NMCf7RAAx1jYf0qUeNfDPfVYR+Df4V4fRXR/amI8hpnuH/AAmvhn/oLQfk3+FH/Ca+Gu2rQfk3+FeGkH0NJS/tXEL7KGe3z+OvDccTMNSRyB0RGJP4YrgvHXjWbWgbOxEkFj/FnhpfY+grjaVVzWdXH1qsOW5LJtNkjh1G2uJs+XFMkjgdcBhmva4vGnhtkVv7UhGRnBBBH14rw8rSL1rLD4uph01FXuI90/4TLw1/0Frf9f8AChvGnhoD/kKw/grH+leG0HpXUs2r/wApaPa7jxp4ZZP+Qqv4Qvz+leeeOvGVncX0ENgY5Yg2czAoC2D0rmD2rmPEtxJHrlmgVtxK7WyAMZwRz35rtwWOqV6vI10IlFM9z8C6t9u0lZGKq6kgrnNdPLNvjG3rXB+Eo5LSExhG8sjIzyTXXRtm2WUnnnjvXqmGxnapNIgLIct6VzWtag0lthmZCByDWrruq2GlwtdapdxWqjJVpXCDP415Z4g+JPhFnwdXSVg2cpE7fyApc0VuLlb1NUQx37mGPdI54Axzmp4fBMs/8TBv4iR936etcbafFTw7ZP5dpqcasST+9tpMfyrsfC3xStby5htbS70aWVhtVXuTCTnsNwo9pFGyhJbGpZ/D5ZJgrFtoxg46VrWHw70+yma5i8zeRhmPOaNR+KmkeH9RisvEdje2RYY+0xBZoR3+8pNZc3x8+HjeYqXd84GRuW1bB9+aTqxTsJRkdlBpSgAiAAJ0A4p93GwjO1FUj0rz+5+PvgVcER6lJn/p3x/Wse+/aC8HniOC/Kc8eUM/zo9rEPZy6HfSSguY9m7g5BrImjMsmzb8oP3W7V5zffHjwydzw2d7k92jHH61l3Xx20/cVj0+VsD5S3HNHtoEqjM9aELRz7ckLnla142ja383hgBjdXz/AHXx23HcNICnHJZu/wCBqr/wvbUkheKLT7cK/U4Jwfzpe1j0K+rzZ9G7srgYPHHNUp2jY+5IzXzhP8btddNscNshA+6Yuv61RuPjJ4nnXZE9qoJOf3Io9sg+rs+ineNmlxzk7eSBVqIxrDkMFVVxlmHFfK0vxM8Ry5UtAuO3ljmqd/461a5GyaRfnwGxGuMZ+lJ130GsOfVtxqGnW8e1rq1Jxli8ij+tZeoa5ossIWbU7USIMqBMuCPz4r5LudbuLlzvmxkkDKDpVf7RIoLLMMj2FT7WRXskj6T1XxlpNoT5epwy5JLEDOelYd98QNFEISW/Oc9AMV8+3jyyuMsGI6VXZ2aPL7uvyjFQ680aKkrHvcXibRNQlFlZ3qRs3zeYAuR7fMa2tX8X2Ogx20BLTzBc2yyLks54DEKMe9fNCyqJP3meoB212vhXxXd299HJAjBEHJZQcAAkentTVdsbgejjxBqV1eRQtIyzSSKGCxknk8nHar2uaxdPrbQ28cipboVXeQBnHXHauX8L+KNSurn+0tSuraMSK7ERR5cjPYVyuveILy+vL64MsW2RjtQAZIyQM8d60UrIzcEzs7rxbYeFrOSA6it5qbR/M8YysWecKB1PPUmsDxL401S909IYbhoUz5m4H52J7V5tdRTSTkLtZs5wPyxW2trdSaugkiKeW6kDv8vFRzyew3BI+jvDl8t14RnUjM8ixq2SThwvrWx4+untrG1tYgpMFoJXycYfjGPyri/hCLjUoUe2jkVP7UGHK8FVUhj+ZrofHEbXGpa3eqRtPkxwsx+VAuM5I6nNdCehk17xRt/9K8XaVqJLi3niM1wXYgRuo7j6Cu2sPEkF5oK63uVYGLLAWOCxyea8x1nUWs5rmOHbI20kkcjJGOfSmXWqyXHhGx0WzgMlw9g0kC7hguDxk56VOq2HKFzZtbmO4g1WZrr7VJJKcy/wIeQB/wABFc7oumy6/wCI2kiEzWNnEIkmVwqt/ewO9aOnaLc2vhW08PSW1zf3d5LuuVgT5EZhk5foABx+Nel+DPDg07SUjlZUGP3xRiyjnhVJ/nVJEuZr+C9Kj02O2jhRI4Qhwi+5zz6mtPVGij1Py9gaR4WcA8HiqgvmF4PLKmNAdi9x65qLxHq1kUtr43Uat5UmQ33mTbyFHc9K0iTucz8RI4Ljw7c30aAkMiToMNggjBx9Ca+fPH/hC2jtxqmi3Ed5ayncdg+ZM9Rivafh2dQ8QhmjsbtrGRZIXkmhMORxjGeSa19H+Dum2ummxu9Rna2WR2REIDAN2JxzSfvaMafKfJNoJrWTbGSpwCCRirgkk8n5o8sWzwetfUt58AfAl6Bvl1JXAxuW4HbjuKzNX/Z6sMhdA8QXNsnGVuUWToPUAVmqTldIpzdz6fXvTu1Mjzz9af2pR2NhM0vakopgBrA8caMutaFNbrxOgMkLdwwHT8en410FNK5qKkFOLiwR842lvLc3UdrGjNM52qg6lvSu+0/4YzzWqSX2piCUj5o44d4X/gRIzXaaf4W0iy1iXVoYGFxKSTlztUnqVHatwDHSvLw+U0439pqTY86Hwvj/AOg5L/4D/wD2VH/Cr1/6Dkn/AID/AP2Vei4pRXV/Z+H/AJSjzc/C2M/8xx//AAGH/wAVSH4VRf8AQckP/bsP/iq9JNAFJ5fh/wCUDzYfCuP/AKDT/wDgMP8A4qlPwtj7ay//AIDD/wCKr0igUf2dh/5QPNT8LRnjWjj/AK9h/wDFUf8ACrR/0Gj/AOA//wBlXpRxik7U/wCz8P8AyiZ5t/wq0f8AQa/8l/8A7KkPwt441oZ/69v/ALKu31DWrGzjZ2keTHXykL4+uKw9R+I/hTTLYXeq6g+nWne5uYXWIfV8bR+JqfqWFenL+IJo52f4ZXEakpqyMfRoCB+hrmr/AOH88muadDfW0V5B9oH71HI8sgbskHHpXr+k67ouvaeL3RdUstTtT/y1tplkX8wTUVvbs10bkfd6Dj9aulgaEPegrNGcm0xlrodvDEI13EgDk1438WPi5b+EZ7jSNDt0utSjJEk8v+ptuOuP4mz2r0b4x+L/APhDfBk19byR/bpsQ2itzlz3x6AZP5V81/CjwqPFWoT6/qyC50+CfbEjcfaJs5Yk98dTXXJ30CKVuZmBY+HfHfxKvDq8zTXSOCfteoSYVeeiLjAHsBXSWHwJ1a4XafEluJz91IrfI/PNfR2k6Q1v4beaaNXYLiKOMbVUdsCsDQVu11lPMtJUUE8v25qoxilsS6j6Hz147+C3jDwnpjaqUtdU09OZXgyJE9yp/oatfCf4Xf8ACcaEurTatBaW4mZNohLSDHp7/hX1/di3kgaK4MZQphlbnjHI9/pXzR8d9N1DwfPFZ6DdtpmjarcGRpInKNDJ/EgI7Ec1m7b2KjJ6o8m+LOjt4T8b3uiWerS31jEiNG0jfOCRyPwrG8G6nplhrtpcazZrfWCP++gJJBXucCs/VGEl9MEaSRd5LSyZLOOOSTyTXs/we+Dml+IPDcer64s8gu/nt1gmKmNR3bA61EU2zRyUVqPHjD4HxkMPCbOvbbp+R+pzXD/FbxB4E1yCzXwjoA0uWGRmmkEHlb1I4HB5r1zU/gP4WSF/LbUwR3Ey/rxXO3fwU0bJjtZNUY4yo3LjP1xWvsptWbRnGUL3Z4R5AbO1hjrUM8bPEFGeDzivcf8AhSFuXCyXl5CxGQu5ST+VVNV+EOk2KkSaxfBvQIv86ydJmyrRZ4lJHjGNxOMYNOjV1cKTxjpXpt38N7WOIyR6rPsxx5m3J96y18ApMxMWoSvg43+VgVPspXL50cLK3z4wS3bPSmRzDO3AU9+K9OuvhnDCUVdSn5Hzu0YCj+tRW3wzhurlkhv5niX78gjwBT9lIOdHm8sqqdm889aGEmwktgAcGvRrj4YwxHyxqZ7sWZBhR2z3rLvfBDRzLsvS6e0R6UvZSBSRw8sjFfm5wM59Ka77hwhBPeuwl8D30jloN5ABySuM1VHg3Uj+7RWLEcEjj+dL2Ug50csrtlmLMCeFHvToFZmJMm32Y11lv4D1x22/ZXTJ4Z1/pVyP4ba44fbGd3bK0vZT7BzI41GjVwHj3/3iO4q7BdSM7xwwfu9pEaLx9K3IvAGvCQrHbmR845zgVem8E6po9u91dI3mN8qALlD6nNXGnJdBNon00aLpuhSvvlS5e3dHnfGcjqice9cLdzR3HFqrQxgcKTkt7k11994U1qaxsZJlkCgM4Djnn2rHk8F6lbuquyLjBIJ+4D/eodOTIUkZmjWrm5jbfkqMnv8AjV7fdR6goWQGV25Yt3Iz+FWpNIvNPtZGhYmd28tMDkn2q7p3hDUFtneXP2qQ8I3WMHux/oKag0DZ7H8Ebq4htJbdeLHT4naSTOVkk5HX65x9KW61y1OjXM8ZZJZpsIH5XOfvGsyy01dC+H0GgR6ilrPegNczMSDtB5PtxXI+KXS4Uut09ppyNstgrHdtA+8R3J7VteyItdtnSWU+i3X2i31S9jmikYblIIySe5Udc13Ph3w7DPeW8lnJp0cVnH5JKje+3b056Yrxey1WwsPs1/Jp1yIvM3LAsuDKR3Nd7pvxEvVtJDb6XbxSSLjau4gZPIJ9cd6aYSi7aHuFpb6fp8McX+vdF5+Uj6muZ+IXiyx0nSZLezy1x5ojEcC8KfTJ6fWvNv8AhJ9Zm0WeUuIpZXMSRqSCoJH45qzNpUzWltDeb5RtEh6glj6k9aLtkctnqNm1rXJdIgisPMg1CfO0o245zjqf516L4R8MRw2NofEUi3t5EA6EjPlN3+tU/C+gR2iWs+wPKIRtU5wuee9bt9Bqcko8gJFnuewpoiUuiOgfUlt8RqoUL0GMCmxavbsTl2z34ryvxN4rj0uZrdZmvblThgpwoNc8+v8AiTVFbyU+zp6KMmjmBU292e8rrlnGwVpRmraatZkblmX86+Z7pNaXLSXE5GOu6m297q1vEfLv51JPOWJpSbLVFdz7aUhc57mlyPUfnXiN/wCOvEtzISl+IV7JDGF/xP61Rj1vxFfTLAmqajO8h2qiSsSx9AAa8f8AtamnaMWzY973CnjpXn3w10rxJaX0t1q0lykDxELHPMWYnIwcZ4r0BelehQqupHmasAtFFFbgJRSmoriWOCB5pXWONBuZmOABSbAkzxTHkRRuZgo9ScCvN/FPxFcSPa6H5eB1uHGf++R/WuB1DVNQvpS17ezzlhzvc4/LtXm1syhB8sdWB762qaahw2oWqn0My5/nUsN5azk+TcRS467HBr5zCqMYUD04p8byxuGilkRgc5ViK5f7Xk/sgfR+aXODXhukeNNe0u4Rmu5LuEEAxTHcMexPIr1Hw54ostctd9s224UZkgY/MvuPUe4rvwuOp1/d6g3Y2L++t7O3luLiZIYY1LO7sAqgdyTXzj8XfjPf3Mn2PwxILbTkc5vT96f6L6VB+0z4w8Rah4huvBOhwzNa2dqtxeiJCTKCC3PooAryDwHA3iDxIkdxma20+3e5kRs7WIwFz+JP5V0ybvYzTbV2a1za+MdetJdUutT1FoNmf9JuGA2k8AJ1/SqGj3nivwlqwvLN/N2fLNayuzRyLjkPGe3PpX0B8J4o5NVCSIkvlRmUBxn5h0ry/U7qWX4nT6owdmuJtyZOQVLbcH/vk05U421BO7M+21J7eK4+Ivw6jGk3tmw/tzQ1H7rZ/wA9EUY3oe47Hmvo/wCGXjePxx4Xi1K1jEMyAJcxOeFcDkg9wfWvAPjz4bj8MJpvijw8z2K6ihguEhfaNxHI47EE8e1bXw48U21h8L7K41jxLZafavbmFI0x5xbJyeOM4qeXlkmKauroyv2r/EM9x4xstM8xHgsLfeAh3DzG6/oK7H4QQw6X4J0qJlKlbP7Qxxnc7nvXhfxU1Tw9qk6yaCb65kVCs13dMd83Bxgdq+h/AFuZPC2mTfMEext1CkdABWis2FTSKR69CvnaB+76BVI/KsOw/eagDuTCn5s1paDdNJor7eRuKgGoWt41BLYGeuKq5m0cp8RNYmhuEaO6+zxp8xK4JJ7DrXhPxL+Ik3iPw3Po11bxu0EoZZx6g9q9J+NmjTXFjNfIzLFFGW4OAT+deI2Hh/UJTBcXWm3Qsi/LNGQjLnsaU4tao1ppPU85lk3s5UN3zxwRivof4TfGLR9L8NafoN9ELWa1jEQkK5Q4OM5rq7/4XfDWDR7mOz0lYtS1C0KQlnZ+cZyAeh+leB3fw48YpcyJHoN3JCrEGUAKmPXJNRytbBKUZn1RZeLdBvUWRL+CdWGchgc0258R2citHb3EKR8jezjAFfKcPh3VtJnZpZ/s0ycYR8YNacPiDXLJFWSQXCqMbXyN31p88+xPsk9j32fULOCIGItPIxyXTGBXLa0l7eCRowoVzj53HA+grzez8aXWVS7JgUYLKBweB/U1o/8ACUXFwvlwXEWwnIyOn61XOUoNGjPYW9vlphL97AYnt9KYXW4lWOz3znIyApwPyq14Y0611K7El7dbt33jM4VR9B616fpQ8L6Wgj+3W4jAw2zCj9OtUnHqDk49Dze203ULuQeZDdzJnBAhIQemB3rpdP8AD2seRujsI4o8Y2O4X9K7R/EOg28RFrLbu/G1Y+S1RS6gbqESPdwQKw7Nk09CLu+xw194f1BVZrjyIicDEbbuM1nPpVvbyL5ohJyMkHcTXWXNxpvnmObVGnbGQAKpM0UV0J4LVXGeAx+9TsO9ipbWNvcSFYleXIwAF4q3D4ZEcarIkcMY6c81sacNXmkKrYARE8E8cYrTj0/kGabJHVE7fWglswbLQ7NpgkY47uSTxWhLpFqo8uGHzMfxHjNavmRQt8qr6LnnFDEtGWuJQiY4wOtO7Iuc40TQTgwQw5B5UKKoSabb6x4giS+t8gYZmRvlBXoMdhXS3ssEUGLeJBK6lQzD7vvWJYm903QtVvnmMZcCKGQj5tx64pGieg46As2rG3kMLW0S5eVjzuJ+6AfauV1fRYl1KWV54YrFH+8XUBj2AH9K69Li30rSjLqgc+bGdsIGZH46n0rmoXsyLi8vI7e2t0yIoj0T1J9TgdqAijFtbLRY7iOSIx3MuS5/d4hgXu7VKs2kTJLLYoJdrA+Y5GX/AB6AVjXmrLfSJa28XlW1zIA8SDG5B3I6npWpaWNxqccYnmKRSTIphhGwKnpQW1oUPG1zHJawSLJ/rV2Egfovt715zrDLqeoMIYysSSbMAcEgdh6V33xWjSa7g0XT8Zih3kqSNpB6E981ytrpTW9tuikOMCONlOSWP3j/AEqHvYcdivY6SL698yASLFH8oBHWuvttHVLaP5QrdTWj4U0rZZozI3mN/eXFdILFclioYjgimkDnY53SrGKKWQy4IOAox39a6bw+80uoFU3fLkDdzkZqpe20cMYYABvcc1q+BB/p+5xuGO4qkiJSudraxssKtIu1uxrD8e6t/Z3h+5mWRlfYQvOOcV0byq2R27V5x8UPNurSK32sQ0mfrxTaMYrU8k05jJciSSTLs24k9ya9D8M27XCAqPmJxj2rkfsBiIPl4Pqa7nwLJ5ewd1PNR1OmekTcu/DrPCW3Etjpiuem0M7mUAnB5BFep2sJlRXDZwPu1UvNPJkJAHJzwK1lsYqepV8G+GZ/EV+V3GO0iwZpR7/wj3r2XRdE07SIVisbaOIAYLYyzfU9TWb8OtMj03wta7QPNnUTSsO5b/62K6RRgd68jBYSFOmm1qdCQYoxS0V6IwNJSmmmgCO5mSCFpZGVEUZZmPAHrXjXj3xZLrl2ba1Z00+M4C5x5pH8R9vQVt/FfxEZJG0Kzk/dr/x9MD1bsv8AU152Rz7968DMsZzP2UNuv+QriAHrTgjSOixqXZzhQoySfp3p9pbz3l1Ha28ZklkYKqgZzXsngvwfY6NAk06JPfkAtKRkIfRfQe/WuPCYWWIlpsG5wGj+BNfvkEksMVmh6faGwT/wEZrWHwx1Fk51O0VvQRt/OvU8Ute3HLaCWq/EXKjxjVPh/r1jGZYlgvQOvlMdwH0Nc1BNdWF4ssLy288TZ4OCD6Edx6g19FkZFcR8QfCEOp2739kix36KScDAmHofeuXE5Yo+/R3E0jxP4v8AjxdKsFnt9K26nrVtJDLfxlQY3XaAhyPmyDnjt+VeXfBmRjrWvTeYfMFopc/3huOf517Gmh6T4nhk0TWbRJobhT5bHhopgPlZT1B/SvMPgzpElv8AEfWvDN6TDM1tLasCOVdWGK7MNWdWkpyeq0YRskz2P4SXUcPiZFncRo6PjPcZ4ryXxvptlovxRubbdcHTnu1aFlnLMEJzn2GSeOK9g0CzhtZYJXjHnwpjKnoR1ryf4oaVbWPjSGO1uppJbmJZXDkNsJPQ/hXZKNtxU5K51vx4ntNf8Frp2mOZmhjjmtmOPmYE5H615OvhvWIfhsYby3W2nt9UEwSUgN5ZQcr612uh2t7feH5NLkSSaa0bamEId1OcdfevSW8JtqXh6DS9Stvs18bRYmm3btmemR0zgU1FSWoaQ0R8rR6fdtdRxQWUt5Ix+WJELFiOCOK+2PCViE8N6dbyW/2dlt41aI9UIA+X8DSeAPhz4f0JNllDHcTJjzLp1GWPfHpXQy2/k3MilgozwCe1NRUdiJSuRT3MdhZx28bAbuc+lELM1sSCG3HjNZd4yzW16VgJa0jLmRicd8AAck8Vi6H4sS6a2t5zHDPKCUQMeR0p2JO1urS2uIljuIo5UADFWGQTVe+01Lm3KRi3AxtCGMFQPpTrORt+1nBz/eORV6a1kdQ0LKp9umaak0Bx3iZF07VNH3qpAl8vIH3Qa6TUtAtbxFFxNI0WOVzjNYHjixlljtTcFTIlwGVxn862Wg1LyUk8yM5HXJpidrHJa54E0yaAxoqRA5yQMk/nXmuveBmt7oxW8eYweWwen9K9qktr52Mlw6c9CjdPzqsIWlaRJIkmifgN3/GgUZNM+dbjwLcyzyFLXCZzk5OaqH4dXkk3yq2d3QcYr6UbRoVVTHGECnnbyDVpdHtZGDSW6JIvIB5zRaJftGeL+DvhraxKsl75zEkEjeR3zXoul+EfDsUfy6TDJg5w3zH9a6iGxWO4CsqgAdMVLc6XGTvikeJvVKaaRMpSfUw00zQkGTplqhXOMxgfyqC4stHU7vsFuR/u1rPbzKfupOM89iKqy29rdIcoVfoQDg0k9SbsxpF0tWaT+zoSTxu2DkVGmp6bbso+xKrA8EIOKuzaFC6BRczgdySKgXwzAePtDMD/AHjmquCsyKbXGuW2RKwA7BcZqhaz3sk7tNKtuhbjuTW/FoaW6cMp9Bmqr6TtlMkawlgOdxNJlJlRtQt7Mv5IMjnq7/N+IFVDc31w28ea0Z/vDatX5LGOKL5vsyn6kmqsk0e027XOSOirSHcjtxiRV8wPJnkKx/rVjW4V+y281781vDJ5hTdzI3ZRUNvb28dwLiRz04AGSabr88i/6dMhW1txmGEfxtjkn6UDOa+IHiibTtKUNBGLy+GcSkHyh2X14GK8uuXv5RLdXV48shZQoxhcngBVrqb2KXXtdS4nRmYIWAcZ2qOn9KxtTH2SSS3hXzppZCXnfhIQOMCouawSRpaHbCIoZMNKwUM5XOQewA/nXUW2p2NhppuMLsjlLA9d0hOAM1weiasftkpi3MkSFYzj7xx2FamqbLfQrawCSM8Y8+XnrI3IX8KCpK5gXs0l34tuT5mQMqFXnc3PT9a3bXSjFNDD5ZIg54Pc9ah8K20cdzPfTYa8ZcomMqCep/Cu00+3jVPubzgZJ607ESfLoiGyjeMYX5R1JPetKzlXDKUB56mmiIkZZOg4qO4Jt25AUMOnc00Zt3I9QlVgdq9/zqz4fu7e1JDMFzjHNYV5cgZY5WqVtepLMOfumjmLUbnpCarDKwRWw2KyvEKpM9vv/vH8eKzdMuASMDJHX1xWV8T9afSbGwuI2P8ArcEDrjFHMQoa6E+t6ajJGqR8N3qbQ4o9PRMffbqPSsnS/Gum6hZJ5jKJcAbScU6bW7WWceXIpHoKlPUrXY9Y8O3sUyKijBHJrpBbwypuwDXmng7VY96xo+WJyx9BXo8LrLCm3PTqKtSZhJWZ3WisG0i0K9DAn/oIq6KwPAF2t54T091cMyQiN/Zl4xW8DXPRlzRTXZHaLRSUlagFYfjTXYtC0eWfhrhxtgTPJY9/oOta1/cQ2lnLc3EixxRqWZj2FeEeK9cm1/VpLyQFIl+SGPP3UHTPuetcGOxXsYWW7Azbh2lllldmd5HLFm6kkk5PvTBwOVzS8cZrq/h14eGsambm4QmztiC/cSP2X8Op/CvnKVKVWait2SzqPhb4ZfT4Tq19GBcTD9ypHKIe/wBT/Su+FIqhRxSivraFGNGChEELRRQK1KCo5Rx0zUtMfoKYmjw7X449L8ezxooEcd2HVR0wecf+PVpap4N0KDxjL4nSx2avKgjknVyNyg8EjOCeMZrP+IW1/HN8y/8APVB+SrXfeIoceax4wM/rXmZdpVqx8zGehzD6bHBiSNmUckjsc+teM+LLeRvHDXU7fK0gVpmOQqjpjviveLtA1rKM5GzK/lXjHjW2j8+5bO0MQWI65xXpyV43JpHWeAJNKt/E13NDKZmitkK5J+c7uWOfb+Vdk95qrXySWUcc0dx+7aKQAk9s59q8P+C+oeZ8U9PtbxjIs++3wBx0yP619U6XYxeet00YDIpVPYUoGlSNpWLGn2n2HT44ABkD5iO5rH1J0kunxjftAB9faty8m2oT6CuR1FZBIJVYAhs5p9SJKxn+Ir2S2gmngCiR4wCS4XBB7/4V58bM32uSz2biQsyzQOIvLVsffGO4z3r0zUbaKaDcVDZ+b6561nS2axRpOfvxjC+w9qbM3J3saOnyNLp8cxHzsoO0dq0rHUAFIeQgA9Ky9JXbp6blYHnA71WubaS13TDfIpOSo5NSNsu+JZoZreI8nD9fQnpVxJvNtUVTkBME1g6hdRTaajCJ49sigh/rUsep6hcH7JawyRIg2lyvBHtVj3LbQSXDDDjyY/Vsc09Jlj/1iqo6DHcUh0+a5hWCS9ZRt5243fnWlp2nwWqksHlYfd3NkCgLDYYm2+ZwqHqg61JMFVB8zbeoPp7VNPKrL82BnrgVSlmwCh+ZfWpuO4srbkw2WOeue1V5JnhJWTmP+/6UnmhH2jJBHWmmZgdj8g9OKQh0zRSqNmAe1UbkW7jE0ZZe7A1Dqa/Z0Nzbkgr1VT1rMGswsgkXiTA3Ln+lUkS0W57STO63uxt7B85H41Ta4vodytHnHSRDkf41UutRaCQSROHRuWGc4oN1DI3mhn3HBHzYFUkK1hp1SSOTMtx8uDkMe/qKrT6tLJGRDG7MevNTS2NrM4kZtjZySDnP4VTvrKSENJDLbhQP+Wg5/SgtWKF5NcFP9WqZ9Gqtbx3Hmht0asflz1qaR5s7ftUSeuIqe1z9nj2QuQc5LlBSLLfmf2bb/brmYXBz8sIXqfU1y/jPU72+gNmruplYNIc4yOuK0LyY+UkcbFsf3vWsHUY5JWbznCk8A5oBIzftsg0aWGwZ1Yny3lBzwO2a4vxBLJHeQxtK0jYJ27uldMkEsdvLDG4WMSFiCcZFcjfCOTWZmCvLLGoVSvI59KzZqje8Bwb7hZZUJ2Zbcp6e1Xr2eR71lvG/esTI0CHn/Z3e2KraYk2mSWlt85cMJZS3RQei/Wr+k2Mk2rzMyAlpCryH29KSZRreHLIuVdlQFvm29lFdciiNRhVA24NVbKCGKQRAfKqcn1NbcWFCKygDHccVsldGMmmQiLdGS3yZ+4DVe7sd4JMe+UjCnHetWK2WaTzG+ZV+6PetGxt1MgEiluetOxm2ecaroV+kTSyKcY5A5rmzG1rdMshIzX0BJY20sJRolxivnX4w39xo/jiWwt3jMIjVguPWs3ZI0pTvodBZ3SxgFOS3esL4on7VpdqCm9UlJ+mRWd4c1tbuWOJ8L9TW/wCL7dJNLiAOTu3cH2qU7l2szyuGzlMe4RsT29q19AmmicLIz9eAxrYsLNPN2k5H0xU8mm7Zg0ajA9KLFnU+Cboi9Azgk8/SvctHk8ywj2tyBgn1r5+8Mbob7a3HHWvdfCYD6YiwkE4BOeatHLUjqZngLxVJ4fnltrlWaylbdIB96Nu7Ae/cV69peqafqVuJrK7imQ/3W5H1HUV5r8RvCM0FzLqmmwtLBIS80a9Ub1A9K4W3mmikWSGR4pF6NGxUg/hXzsMTVwTdOSujoT6H0hn0rJ13xDpWjwNJe3SKw6Rqdzt9BXiUms6xJHsk1a+YYxg3Dn+Zqk7u5JdmYnqTyT+NaVM3dvciUdF4x8XXniCXyVVraxU5EO7O8+rf4VzlMHB54FaOi6Tf6xdrbWMBkYn5m/hQerHt/OvLk6leV3qxNiaJpd3rV8lnZKGc8lj91B6nFe56Dplvo+mQ2Fv92MfM2OWbuTVPwd4et/D9j5UbebcS/NPMRje3sOw9q3cV9BgcGqC5pfEwQL0pTQKUV6AxMUooooADVe+uYrS1luJm2xxoWYnoABUzyKilnIVQMkk8CvI/iP4vXVXOmac2bNTmSUHiUjt9K5sViY0INvcDnPtD614pWZwd15dggegLDj8q9f1+EPCSOScr/SvMvhlZm+8XQNszHbAzMfcA7f1P6V6zqURaJh9e1ceVJuEqj6mdRaHIxgvB83cbTmvJPHNt5F/c+YhJDH5ecH8q9hEbG5mhxjA3ge1cv420FrucTiJ3LDOF6k+letpaxjC6Z4v8MdD1XUPjFp0diSqQzLdSyc/u41+9n65wB35r7FUrFHtXj0Fch8MPBdt4Xspbryz9uuwDMzdQB0Wuqf5Szsfm9BUqNjWT7lLUpsIR781ztz5k0TZUlfYVqzSmSVmdSD0ArOnmj3fvJAqZ6A9TVkMhsJPOtGjZWR4+AHHJpsapIG34kbphulNluIYbpbgf6s4U5NT3Fqy3KyqwwSGwKkzSuTWqNI/OFx2FaKKijuahgjVkB5BqU8EKMn2xTsVYxPGexYbWFIwpmuFXp1ro7W1iFsgaKNiFA9s4rk7qb+1vF8OnxqPKsR5k5z/Ee1dqhXywq8YpAU0giZnVYhGfUClliMR+Vsj3FWSzY3KBVK7uiOOvrQBWuXAGOAR1NVjJuBj46dKbcTbmb07Vl3sjxgnd9D3oFdFppDA4V1yjcgZptxKnqT71z7aldSXvlyDKDo/arklwsb4kbn0NUkIlmuFIIbAPbPFcHryyafqaXVv/AKp+JEHODXaTsHYFQrD37Vj3lp9oVkdRiTI+lMcXbcylg/0Yzbid/ICnOKdYS7544MjGeAwxzUGnw3dmZWJDRKcMRyMVchWNpfOtpEyecn1pl6M29qxlfPjjyewOKpX/AJbMSMKv90D+tQyT+adlwNpHcHNU5Jgu5FyVHAJ60rk8quQzQp5hIG3nuc1SuopGIO/cAe3anzzDPzHJ9jVdpGYgKG2nrQWilfySrIVVnVMcmsqVTccYYEmtW4UmU+YxA7e9QGFA5ldtsa9h94/SgtNHPahbvcqYI5JVI+82zAx/WqNjp8cFwq26h3ZvvHqcdSfT2rpHKYma1Uxk9S53MKqbDaKfLXc0gwxI55rNlmTbK1xdSq7FiGy3zZye35V1uiW0aopGcg5ZjWJp1lsuDKyBWY5AHSt7T2k8zy4gdvfjvQkTNnS2MUco8xwDn1rScQyFVPaqFoWdPuqOACBVpJFVfnzgVrHRGDRehVYyoViefSr9tOPM4xWL9qCtuU5pEvFjIGTmquhcrOtV9yH0xXzx8aLPzPHs8kyDBiTY2O2K9usL5jlS30rzH4rwx3OsxXDD59mD+FZ9Apr3jyRLVoZvMh3AD04ro9I1h7hhHcjcuAoBPSpobFZtyrw6jkGqlzpZjJXafXIqTpR3dl4e+2RJcKEKt0w3Snf2MxuBDHGNvc5qh4A8QHTybG75iblc9jXoNt5FwpkgVdhPODzVRaInJpnGrpggv4xt4zXrPgrKaWRgZBx+FcrNYrJfQsq4A612WiQGGMsnAI5pmUpXPTMcNxXJ+IvA+k6rMZ4w1lOSSXhUFWPuvFdaP60mOc1zShGorSR0NdTyW7+HesIzfZbi1nTPBJZD/KoIvh74iY/P9kjX1M2f0Ar2JVFASuT+zMO+hDvc870n4aQ7kk1S8MmDny4BtB+pJz/Ku+06ytbG1W3tbeOKJRgKiAVZwKBwa66WHp0V7iLQY9qWiitikJS0wfep4oAbNJHFC0kkioijJZmwB+NctrfjzQ9ODJDMb6YcbYOVz7t0Fbuu6cmraTcafJI0azLtLKORXGw/C/T1x5mq3bgdgqj/ABrkxLxG1JCdzj/FHjDVNeQxNi3tgf8AVRE/N/vHv+Vc2OWAOeTjA7V7NafD3w7CwaSKe4I/56SnH5DFbdhoOj6eQbPTraEjuIxn8zzXmvLa1V81WQJnN/CbRZdP0V764jKTXZDKrDDKg6D8Tk1190m5M4qftSSD5DXsUaSpQUEEldHGavut7tbjb8q/eH+znmt63s4ZGhkbkJyDjORVTXI18kvgHII571d0pXtNMhh5bCDJPWtTCK1L077UGxgTWJql/wCWQihs926VbuJ5I4nZnAHQD0rFvZR5q5bePbvTW4TkY+taqLVXmaXBA4BGc1wF54quo7gR4iQeobk11+vW9zerILS3Q8nLscKAK5i88FSThPLE8hmALlF4Q9yK0sJNGNJ4gur8Nu3CMDAxnJPrXa+DfH+nxaZHpPiASQMuFjvNmVbk/e7jHHNP0vwXpthbZa3XeMDeQcn1NQ6tomnQK6Q2kTbxzvHQ/hWbiVc7O21DTlUSDWIpoiMhyRjH4VHPq63KtBo8TSuetxKCsa/Qnk/gK8Ru55rTUB5iKkYbaFUADH0rqLC8v5LONredyOMKGz+lRFBKNj03QobHR7VvmLzyHM0p/iJrQW+tj86upB9686g/teQRh5JFXqeeK3rGKSGPDMWz1NURdHQXF4r5KsOvaqbz81WBOKeoyMtQJsgmf5toxtPeqdzOq5V+G78VZulZTlBknqKzLpWkU8HcPWmiLle+ijlUYwrEghgaqTsJXEc0hBA7VDdtJG37zPstVZWkdh8xP+FUaWLokMB8t84PQ1Z3KypswWx3rNEgYiORTs9Saliby2UqMr2xVWJZLc+TDGZRuGB86kcGspniwXi2lGHQCtgsJPlbG0ggg1lCGGBpfTPFJspFD7UoYq5Kgd6bNMWiyApouobeZhJHHscdT61Fbc7lxgg9Kmwyr5QwWXLMTkr6UR58wjZj69Kturbtypjnp61FKFJJC4PpTG2RRqm4mXBXtWXrIduEwc+nGK3tkQgVf4elZ1zbxGQE5HtQCZnWMDxWvzDq3J65p/lZlHy1phEaJMf8CFRx9WyP4gB9KlIu5SW1aSbar4XHORWtbQpCgVcFiOucU3csfzNjk1ZgAaQ7uD2p2JbL9kSsYGAPYU6dyY2C8sfu1TtvNaQ4IBz60s04dwsfQjH096YkSltkZIAJqSGNjIpI61UjkjaQKWyE7k1eimUybVwQD600hj7udbGAu33QM1xGr+Zqly1wygA/dOOcV2+v2Lz2KSLG8kSv84Tk4qha6S0zgx2sjLjAUKcikCdjlbHTg0+EA5PYVqz+HZLgLHbQtNJtOcLmu00XwnCkjSXTlFzkJjB6+tdZatZWMeyBEjHfnrSsTKeuh4JqPhS+sVElxayxjdkNjj8xXSeGhPAiQTqct0IHFen3lxbTEpP5bI3G1jwRWfJaaTazLtijDPkqueTj0oSJlUbK2hWcpLSsM9hkdK3YGjhBGRnuPesW51e4EggtYFC/TGKtaZZ3EkRuLtijMeBmqaIuepp3+tLgYpE6mlFYx2R2sBSmkoqiQU806mr1p1BYUCilFACbRS4oooAMUYoooAMCjAooosAU2T7h+lOpkh+Q0Cexiauy+WquMjdnHvUM96yLhZMswHyqMgDtSa4+0gngda4nxJ4gECeYJPLxwuCOaDDqbWo6gN3ltONx7H1qhJqSpGrbhnPJXmuCl8Q29xes0szIFGOW9farVjqdskKFpCQTkEDr+tVoKUWehWEE19LHMkyx22SGUrnfmt9Le1hhDSbd+CMbu1cJp/iiKxUR7g0uMnaeg+lZ+p+L7dLlrliWODxu5J7U7gkdvqV5ZeZ5i/KqLjkjYT9K4/xVrmnfYHfbvMfG4NgZrhLvxrNNvjklfZk4IPIrmNS1mUoWaUS85AY5qWzWMC34ru/tQM0KmNVHqePxrV+D/ieCW/Oj3Q2kk7C5zXAarq7i3aN5OnJ461l+GZrqbX4Li2Z08t+CD3qH5F8ulj7EhhRYvljUZA7UNHtXnGKyPDOrfbtLhMkim4VAHArUmYKP3j4/GtIrQ57IjBwSew7UeaCueR7YqJ5UILBhVVplYcHPPrTsS3YnknbzMbcg9agnkVSf4s9qdEVck5pssa7stwBRoIoXscM0e2RShHIPvWI0nkY+0JgHIRx0NdHdhXTIUMO+Ky763gmj8voD09jQO5hTMgJCMWD9fap7KZdvlFgG/hGar3CSDEMkYWbnYw6MB/WljtlUq24g8ZPvQO2hpwvmVovLYcAh27+tE8K/eK5XPU96dazK+VkXDLxmpzhk2EEZ+7mmhGHeNCpZEYYI474NUix8znseTWneW0S4dR82eQarTW8fEgOFY8j0oZSHrtlI2lVIHfvVTU7UyHbu2t7VcS3VRlGJGeD7UPC0kwcnIA9aQ2Uo4nEKxgEY9RVK7hZrhQpwFOM+ta12rocLgH39KriNnBJUcGga2KyQEb+M4GarvwAyfMe/FaNxCWhYK+0kdQaghtD5YJXnpnNAFSPGd5U5960Ut28oMrnJPIxVSe3ZJwqHt0z3q1DIY3CMzZ9D60CZNCJGhdSoGDwcdqqSFVdmwcdB7VfJ2grkAntVC4hmydu1lPoaBmYJtrMCCvPrVxZ5PLcjtjbUJ0+SSQdd2cED1rXsNMkER8xTzinqTcs+HvEs1ofLmhLgeorqE8RQzQ5hi2se4HSueXSog3CHceDxWnYacEwqrwDyKOWwmxJrzUJ22hiY8/TFWbeOa6IjVWAHU1qQWcaxg7APWrlpAkf3V/SmrElKPRot4eTc5HTNNvdFs7nUYbxo2EsKlUw2MfhW7FGSfm6UyWSKMnIH1NSFipa6bFCN7KM+9Y+val5UoVWBOeeOlSa/4ggtYjlsEd815hrmu3F9I7QMQgf72evBob0LhG7PqJOpoFInf607tWcdrnQwNJRRTJBetOpq9adQWFKKTFKKACiiigAoNFBoASlpMUtABTJRlOKfRQDMHV4WeM4x0NeG/FiG7s2VmVhCM7Xx8p9s+tfRM8IasPVdJiuY3jeNHVhgqwyCKEc7vFnx9PqDrcAtJ8nUgHINTTeI5H43GNAOCDivX/FPwc0O4eWbTnudNmbkBcPHn/dbp+FeWeJvh/qGivJHcX1tcJt3b1QrntjHb86HF9DWMlJ2Zzl/4yEc/wAryyN0LK3WsuTxrN1WKTr0ZutaTeA7y50W41K2ZGWOXyUQKcyPjJA+grlLnSLyKKMyW7xqzkAMMZrNqSNY8uxfk8TOzblQ9O+cUw+I5WBVYVZz6t/Kq66Q+RGysCw+grZ0bw6GmVihYLyVPINK0mOyRmWS6jqc+75lQnkdRXp3w/8ADv72J5gNuc5HOaXw34TE+MbEGc4HSvV/DmjRWFsjAIw2YC/1rSMLGMqiRX05f7Nu0uLYsUY4Ibg100uqxSIEySSOo7Vl6g8Uce1o40GCQzVjG6WHTnMe5zgkkmtDHfUsaxqrxSrskfGcHBqCTXdqBRub3rlb6+bduXOPrmqx1AyAfMR+NJs0UD0HS9WJxk4GPWtOTU0Y7ZDtHrnrXmVtfP8AwsxIPrWvFqRKhWJb+YpIlwOvlvoox+7Y81At3Gx8tu9Y1pdI2I2ff6ZPNSXJZc/KcY+8O1UmTymjdIjIY25BB2N6GsyFs77eZv3nQH1FSxyFbfbK4dGxtY9qHsknjMgk2TJ0b1FAyvDc4f7PKxUoMhs9RWjDdLIoCncew+lULi3S6tWaNhHLH6nrUGlsssqndhouCPU0CaNhj5jF1TOQePSqcyxvjBwe49anA3A/MBnsKctrkqQNzdz61VhXsRKh8scYAqNnVWLBfvdvStKdNqbXIFVfKVvm6Y4pNAncyrtpHDMOozgd8VXsZHeMlieeMHtWxcIu3O3JHpUCW6iNWAx3I71NncshjiPkGNVy3WkCvtAzjFSswBfHXNVfnDncxxjk0ySrKyxsHADv256VIsUon855A3sO1OMSr+82gk9BT4pFj4IzmgdyxG0e7JbtgihljyWQjJ61WaT96VWM46ljV22QSxmTHTgUCLWlxK20hQzZzn0rchtipBOGyelZmnTx267cDk9TWrHfxDDblI9M1SaE0y0LbLBm4BPFWoLco3PI9aqtfLlAuOe9Sm8DLwc7etJsVjWRI/K6k1D9ojQkdAKyJdaS3f5yqqD1JGK4vxL4ystPeWR7tVyTwX/lSuhpXO+vNYihB/eZbHFcX4j8d2FmrR+Z5kh/hVua8j1/x3f6nmOycQx8qWJ5YZ7VlWomnbewZmPU5JzSuaqn3OqvdZvNUumfzCYyeE68VraLZyz25XYSM5xis/w9pLSSJlW59q9O0LRStryAnTqKbJbUdj25Oh+tOHSmp0P1pT96so/CjZhRSmkqiQXrTqjp69KpoLig0tIOtLUlIKKKKBhRRRQAUUUUAFFFFAAaY8ankin0GgVrmbe2SyI2VySK83+IXhxNU02W3ChJlO6JyOp64/GvV5RlDmua1+HzFI6g8VSZjKNnc8wbw61t4CtNHS4CThd0rBQcuc7vfNcB4o8NSSS28O0lIVC7ynPAr2+fRYLryVdpV8vlRnIBrC17So5JJJJNzAgYUkYpk8zTPJ7Tw3asgLAqc4K+tdDoHh+1ST5o8DOANucmuts7S3ZVMce0AcgdjVxNKtmcSMCGPGS3NAOoyCw0yztSm2PcT0CcgVoSKxkURxrlRg80towtwUdlwDwahudStxIVjYSSZ5welFzN3Zm6uYx+7vIzLuPCjoKzGSNm3wRlYQOUI4xVjWLhmiDiYksxCqgGax0vZbeRFuLlCgGPLHHNJs1jsYHip2tLjzI4wIiccdq5/wC2w3DENmNR/FXSX0i315OZmjCEcnOa5l7VIL4WqsZYJG2qcY21DbN09C1bw4cNFcEAjIPrVz7VdRKpbEmD2PNIdL8rBaRQoPy1ZjspvNVZFbYenHWmJtF3T71JGj3r5bk4Fb8d15cht7jDqRw1ZEenxqmVXC+mKvWMTNF5ZKjb90HrVIzdjYtYkH+jyEeS/Kk9qWAiN/IcfMp4OeoqOzLXkBjWQrJHxS3MZMaXA4ePhvcUySK9i2TB48Kp6knFVWje0uiy52TYwM9DWg/lXVuyZVgeRjtTHHnWoyM7f5igB0Mb8MgHrjPetGB8ptVcVFZOsgSViBmplVslR13Zq0ZN6kjxk4z261SuJo1LKD3rRAbyym4dKypoUSZmkAIoKREX2rjJ+tEbFUwQSe5qWZYTCCeVzx9arGXnbkdcCg0WxVmjP28s2QpHrSMMOVzletEhZ5SZCM9M1BfKPJeFD+PrUCGSlpJFOPwHSmQxsoZpDyPuj0oj3LCATnmmvIFi3M4Aycj1oGixbszRiNhj1561LPdLaWTqrBsDoKyoZWaTr1GQfauS+J3iBtL0WaRGHnzDag9ahyaQKLbMjWPil9g1WS1SOW5RGO8qw4PpU1p8YLPyRuguo+ey5rxuJZJXd/vOzbi2O9Xv7NkZRJ+eawU5Nm3Kke0Q/FfTJJYi004O7PzKRxV6b4raa25kvCcDoF5Irw+HTzIMCLO7g8Vsab4Znm5W1J4xgCtE5ktROx1z4m3V4rRackihujOMfkK5aOK+v5vOuZHnctnc1dT4f8A30zhhCS3cdq9K8OfDfbEjXClBxwDVqMpPUlSjE8y0fQJJmBERZsg4xXovhzwfI21vIwvf1r0TQvCNlZ/dTLE8lucV09rYpCv3VX6CrtYU6jZymjeHRbKu1Qceorp7a0UJt2jNakFqCOKebcox3D86LmVmzpU6H60HrmhOh+tLWUPhR1MSiiiqJG09elMp69KpgKOtLSDrS1JSCiiigYUUUUAFFFFABRRRQAhNKaQ0UANl+6awdbbbBu4GK35B8prE1iPdAxbgAUGNRGLc30dvYq0kiKWB+Ymufvbn7RbhY5VfdnDLzg1zHjua4t5lSaV2QZ246FfU+9cNJ4q+zAMt3NEoPyBAadyFBs9aiWaxCKrJIu3MhY8hvpVG/vJRG8pmTB4XHGPwry8ePJ/Kk85mZGPLhvmHpxUNx4ztm2xySAkDjAORRzjVO52smuSqoH2gMTn5ccmsma+uDI0rSleeMHFcdJ4ps5GAWVd+eARVG+8UJuZFfgc8c1LkjVQR1NzrETOy+eQy5yScc1z99qFxcyyPvDnOAQawbzXraQ52sc/3VFUX1qGMHYzD8KhzNFFJHSLqcrq0PmBQ2ATjnNdVo+mrNarLO251XdwcD2ryeDV0Mxy3BNeu+BtQTVNG2qRiIbn+naiMyZrTQ7TwxYx3+lK8kSGNCVIZfmyKW8svLkHmIFCnCn2rX8Ax7NHmDHKmQtg/zqbUvLkUllOAcA471snc5G2pHPTWWI90fPc1UG1XBfqDWtcFwBzuxnrWDdthWk44PemWaenuEvGUfxjNWVmUyTRHG0qcis8MFkimU4GBkZqbaplZl+YsOD6U76AZ+mMVvZYyp2hvlrUgwszLjAY84rLdZodRLcEsOKu2zSCZg7AseRSGW0LQXIVcY6irMk6fLk/N3qh9oSRT0DY4PrUUUwzmbOfX0qrk8qNgXCgYfn0qtOQ+WYiomlBjMnVRUDSs5+QcUXBIlLBo8HBHpVAqQpZemcr9anupI4Yi+7lQSRjrWPY6ut5E7QxkBGIAPrUt6lovIyGQqwBJ5war32GZVVgF7/WoHlw3mbjv9qYQxXexJ70kwLHyLGI1HU1mXX+vCqwx3qe6uvJZVHPFZecyszORu5FJ7jSLc0ggjJLYPbNeJfEfUJtY19bONgQucA9ua9N8WakbezlmZjsQDj1rzfwtp7ajqEt/PwZGLY74J4FRJO2hog0Xw/uVWWPjvnvXY6N4RScZZTgnoa3tE01cq21cA9AK7TS9PTkqMZNVFK2wpOxzmjeCbZSFNqv1rvdC8KWsEcf+jpkdcVoaRajO7rXQ2Ue3rzVWscspNshsNNt4AEjiC8Vo29uvcVLEgxuFWoUFHMVZjEj2jIFPEZbmp9oqRV2j60myiO3ZlHK1bUxsOeD7mmJhT83Axmsy91lDcGGytWuXX7x+6B+JpCOuTofrTqanQ/WnVMPhR1DTRSmkqieogGacOBSL1p1UxAOtLSDrS1JSCiiigYUUUUAFFFFABQaKKAEpaKKAEaqF9GrIc+lX26Vm30ypyzYFBlU6HlfxQsZLzSri3hs7iWbI2NEv3ea+d9WsdWsr9rV9PvDLnhfKbr7cV9oS3lr91VDZ6/LVeS80/G77NE5QkKcDNO8OpKnJbHxofC/iu4VfK0G9IPIJjwKF8E+LfmH9h3Y9flzX1nqerWUds5fywV7HGRXLah4p0xUKrcbeMMF6ii0GHtH2PmtPBHiiRznSJo8f38Kajn8G63CPMmjWJd2CfSvZdW1Zrm5lks5NikbfmHX8e1cpe3DC4AmeeXy23eWASpP1qHCJpCTe559feFp7ZnJuy2B0C9KyYPDd5JcbfnIJ4OfvV63cIt+TNM3kCX7yCPA/OoW0+GQblk7gDauMfh2o5EzS7PNB4ZlSVlYkMD0Fd/8AC6zu7LVhBslaCVSHA6cVtxaFc3QTbCzAfxGu68OaGum2/nuuJCNuc0Rp6kTqWRpeGblUu7uzU4+QOB/npUt/eK2YxwB1B9a56CZbTxUsG4n7REVPzdOc1c1GORfOx0B4NapWOdpMq6hdASgngjvmsy7uQ0JDbcdqWZ90R+67jjmqAhXy23ZKj35pNlJGo75gwrLkqO1WraVxCjfKBiqMI/c8g7cDr1qPzmWE8gKDwKYFq9ucSqwf5u9N84ud0Uijj8qprGsjK0jEDPXNOn2RJIwbAXkGgdixltoydwz2pZ58xhT07e1VEuiYxuGO9VZbos42crQFjXtbjahUtk4qbzdufQ1kQTI0g4J455qeR5JRnICDpjrQFiW9uVSM9ce/eqKSRqu1EVcnPy8fnVbUNs6hd20g5OKhSTbOdx7DGPSpZSWheaTa/wA3Ipkk22I7z1+7VSWdGO7cfpmqt/eR7QfwxSBIHnBGQ2QetVrq4WINErDecEN1xmmQfMmSu0Z4z3NVQgzJI7YjQEuSKCrHO+PLo3722i2+4mVi0jA/wjr+ZxW34V0qKGCNDGVIxms3w7Z/2lqE+qOh2udsfHYV3mkWaiEJyCRx7URvcbSsaGjWh3YVQAD3rrdNg5CMOPUCs/S7UbI0wAAeSRXTWUYjUDArVHO5Mt2UIQDFakS8A9KrQYwKtp0rPUhJFm3PGKnDbcVWh2gjJIq1ujAGOTSLJ0lyORxVfXNZsdLs3nuJ1jVBklj0qh4g1q00bT3u7p1QKD1bAr5q8b+Krrxtq/lyXX2XSEbc+DzKAenBxii5UVc9w0jxE3i26na1kki0uA7fPBwJW7geuKdqnjTS9H22kDhipwSK8gufGtna6ZDpOms0cEYKjyzt7e1UNPhvdVaRrVHl2kEnBJ596L3WhXLbc+y1+5+NPxTE6H606ph8KNhrU2nlfejbVAIvWnUgGKUUALiikpRQAUUUUAFFFFABRRRQAZoFIaBQAtFFFADJjhDXLeJy5thtyTuGee2a6mUbhisPWbUtG20E8Y6ZoMqq2OVY3O7jYE6IfM6/4VzutarcWCDdPbpjPzF8/hxXK+Pdf1Tw3qklveRukDcW9wyAK49BjnPrXCan4la82mWXMe4EBMgn3J71LbXQzjBs6PXdfbVpv9FBkkHysEY4P4VTisLmaLzLhAibgHd2AAH0PWudXX7S23fY32v/AH8YI/Ko/wDhILu4R2a5LA4GSOlCZvynaILK3B8u4V4VA2bOue/Wqz3Edw7qimNc84P3q4m41y6JCMV29OmOa39FuZXhEoVQ2MYPOT9KoErM2lijcbhPhB99WapNMtJJpZZIYSIFHBC/1osbGS6KsWBOckBcBR71uQXyxQm2iYccZHTPSgUpaFmziuESBFklbuVC44q9dajLEohaImZjtRM5Off0rNt7y4aLzEV9x+TOcCrunK9taSXRgkecA/MWyAfqapGOvU5rUkuIfElpcPCPP81cKnYE4Oa6fxA3kwy/MFZhk1lTF7TSpL54GluHkL7y33ao6vq32vTo7oOPnjHbPNFx2M1bkO0qq3Oaktp2Mnkvjgc81zc2peTe8hdjqBx61LpF5/pbksSxzik2bW0OuNynzru+XGPpWZHcFd6ZJVW9OtU57hVUgsQzcnFM0+dJAW3HGaQuQ1jN8m1G3f0qB7rcWjwDxg1XL4Rgueaj83ZKrMu4Ac+31oHYuxK23LA7T0qNt29hGMhetNN1+75fBHAx0pq3ABAb7x/WgOUt2jEcsMZpZWZXDbjt74qAzDbkYx0+lUp7pgjFfmAoEoskuJ0E2UYkmgTJsZuN2Pm56VjPdbi0wBz0A7VXkupFX5eh65oHY1JbxWfacAA5BHeqdxJ58waM8DlvaqD3CqoP3s9KfbzMWZFKkHHT+VBRdEvmcq2T93ANZviW5kkSPRbUhZZiN/PzbOSf5VeM9vp9hLNKVGASfasjwnbS6jqD6pcKS0jfJkdF6CgDqdBs/stpGgUqMfd611+j2xO0FOR19qztKh3Sou3IA5FdXpcPI9AKuK1Maj1NDTYduBtzzWzGmDgiqtrHj2q4FI/iFWYIswEDjNWY3G4CqMSk96twQnrUDtctD5hUd5PFZ2bzz5AUZHrU3yxQ+Y3IFfOvx4+JU11dPoGizYjXIuZV9TxtB9alySNIq5hfGr4gTeJNSl0ixmcWULYdgceaRzj6CvPbETtgBnPPYcVp+EvC2qeIL6O00yzknnPUIuQB3JNfTPwq+C+m+Hwmo6wBe345Vf4EPsO9ZqOpqrQOC+FPwkutZiXUtZintbckFEIw8gz1x2FfQvh3wzo2g2K21hYxQjHzHbkt9TW1BAsahVXaq9AKlYZHStUrGbdy2nQ/WnCmR9D9akHSs4/CjcKDRSHrVAFFLijFACDrS0UUAFFBpKAFpDS0UAJRS4oxQADpRRRQAUUUUABqrcxblNWqacEc0Eyjc8+8b+F9O1yye11O0jurbOQrjoc9QRyDXzH8QfBep+GdXZLd2uLB2LQueoX+63uK+z7233hgRkV5l8SdP83TJR9n88IQzJ6rVLVHOrqR8olHBA25z71p2ceVEe0jJ5rs77Q4ZXV7WOONSpbbt6VmTw/ZHKFBzjDD1qLHVdEFjo8Afzrl89wOorprGRLW2GxI2UZ4IxjNc7BfZfa7fMOADU73yRgblZ3JxhTwaQG1LqtzKTHaW+09Mg4zVSS5njTaud5PPzdKoC+kkcRoxA9O61r6Ro7ahOIreSQRL8zSuOp7iqFZI3dOE97HbWsLy7Y2zLIg711bFHAtl8xoo8ZJXHmP7n2rPt4EsbWOys0CyOQCB/F/tGtS8IFusSyECIcFTwx/yapHPKWpieNJiIIoo/LjjjXcwxwa4q4uR/YCBcZx09K1/Ed5umeJXGAOQTXF3t08Z8tGLRv1HYVDNYpNGTqdxtCyE4APHtVnRr3EpkXnIOKyNaWYo0ijK/zqtoV5s+VugB5pXNDtReMxZ3Kn5ehotbxI4QoULk81gNcMwPzDGB3qxFMpIbkHHI7VQHQrO7QkBvxqKCXZGSzEsx7npWcs4x9/H40G7Vfl27vegDTuLvaR5eOetNSbYwmMhcEflWTJOgDMzY4qsuoLtPXDDv0FAHQLfIIWGSc9OazZr6RlKq2OvFZa3Ry6q3biqd1MVTCt8/X8KANR7zCABuPWqlxdrvy74GeOetUJJm8v0HeoI2eVt2CQKANO1Mkh+Zmx2rVt1VQSDjaMk1n2zCOMKxPTOTWJ4p1/yIGt7ViXZSCwPSplKwEniDVhqWpw6PalnVmzNj0zXo3h6wSC0VNuQqhVGMdK8y+GGnNcXMt5Io3nKq2OuK9o0mHkA5I+nFODuKTsjY0azMao7HB7Cuo0+BlX7gxjrWXpUPy/KuR2NdDbHYm3GK1RzTepJHkVdtxu61DGuUHrVqBWDcU2ySxHEq81ZilQKfl47nFRKrN3wO9cX8UPHVj4V0Rlibzr+5UrbwIclmPQ/hUPYaOa+N/xLj0i0Oj6PIJL+XIkOOIV6HJ9TmvPfhj8Itf8ZP8A2jfbtN0xm3ee/MkozztB+vWux+Dvwhv9Wv4fFPjRPNaU+clrLyznPDOO3qBX0pZ2UdvCsccaqqjCgDgCkl1NrpHO+B/BOh+E9PSz0uzRcAeZIwy7kd811AjAHFPVOKGVgKFuZvViDOOetFOA4560i9aoZZj6fjTqSPofrS1lD4UdAUUlZXifU73TNP8AN0/TH1G6d1jhgDhAzE9WY8KoGST7VQGsKXNcHfeNtbsfEelaBceGI2vNRimlXyb4OsSRBSzOdgwPnUA9ycUat401vTdM8RXt94fisodIsjPHNJc70uJNpIjGAPQD1yQMVfI9C+RneZorL8OXOp3Oi2M2s20NtqEkCPcxQklI5CASoJ54Jx+FaeajrYgU0lIzEKSMZrj4vGs9x4x1Hw3a6DdzS6fBHNPMJYghEhIQD585O09cYppNlKLex2WaKwvB3ibT/FGmyXtgJUMFzJa3MMybZIZozh0YeoOOnBBBBrczSegmrOwtIaM0lAhaBSZopJ3Admim55psjlVzjNMV0SUGsbwp4gtfEemvqFlb3sMKzyQ4u7ZoXJRtpIVudpI4PetjP0ptWGR3A+SuS8Qqqylm4GCD9K69+RXOeJLfzoHUkgspUH0zTTMaiuzznVbfS4YDIPLlBY4XI64/pXk3iC3kurr5VURF+VA5/wDrV6Ba6TItw9p8zyJNiV2+YIDxke9Y+r6KIb0wo2SxIIKnt/KhoISsedSWbNMfKjPXGB1qxYaP5haSToOg5FdzBpUTHCoFkA+8K1otDWSKMbQo/iyvNNRLdWxxun6bwB5Xlp1OSct9K7jTIvIt3kVBAu3hcVft9NtIGj8qLzGA5JHAqZgGf96FYA/dAwMVSikYudylpEfkiXUpgHlk4j3j7oqhq2qNbQlnPJBwo7A1p6jcr9ndSqxoV49xXIardqvmNJkoB/3zSkwjqzKu7q3kkc7cseCcdK5TUM732rhQa3bi8iVW8tFZnB5zgisSeN5AfL645rGx0mRdF5IyATgnFUrOxSFW6ltxPNapjIU542n8zUUKsxbOOT0PaiwEBbbGy4yTUkdwykjqCMfSiaL0bn27VXkWSNcqwXPWqAuCT5R1PPXNNluAqnDfN3wazzM6qyMxyemBQvMZbo3cnvRcC35zbtxJYGopz84xgZ7elViZA+0HjvT9jNKOfu9aVwJYzsBZT9RUZZWOVTc3oKdFGWU4zn3pyKYvuYDEc+tMCL7PJJIFVgFP6VcjVUTb0xwT60KpTbLu6jBFZ2qXwjgyrYPNAEOvaksEJjjYgk9zzXIQhry8WNJCWc9+tOvmlvp87ycEcmuk8BaL9p1Bbhk3LEeD2zWLs2B6N4K0pbCwVBHjjjPqa9C0aEDaeOT6Vi6FYkLHvyw9DXY6VYhCOv8ASumMdDnqNGvp0KKg9KvhemKrwJ0XP5Vct48kE5/KrMyaBBirsahjkUyGPtg1citZJyYolIbux7VLGkct8QfFVt4Z0eWUYlvGQ/ZoBy8j9gB3rnfg/wCANQ1zUB468awlryQ5srWSPiBc8HB716lYeENKi1Yatd26Xd+gwjzAMIx/s+ldPECE2gAD0pWRdiK3hWJQq8cdqsdhTlHSnUDQzPFNJxTypzSHigGRM3NJuapDRgUCLEfQ/WlpI+h+tOrKHwo6Bpprr1YjpTzWX4jk1kaXOugw2T3rKRGbuYoinHU7VJP04qgW5xPgoNrfxj8V+JFYSWmn28OiWrgDBZT5s/5M6D8Kh+Nep2Fxf+HfCEk4a41LUI7qW3TmSSC3Pm7QP9qRY0B6fMT0BIv/AAQ8L654N8HroeutZXF4J5Zpbu3nZzcPI5cswZVI6479KfJ4TuV8dav43kSC81YWi2ekQyTMkUUIUM2cA4ZpC2WwcLgdznoco8712N+aLm/IrWPjDV7LxzrWm+IJtLi0jTtNhvZZoVfdavI7ARu5OHyFLZCqfbkGmeE/F/iHxLr+mXFhZWp0G6jkluD5bM8EeB5RM27YXckZjUHaM7mzWb4++G2o+IPhx4isLO5t7fxBr86Xdy7yt5JdCm2LcBnYqRqo4yeuOTXe+EodcGkj+3obG1uuALeykMkUQAxgOwBJ/AY4GOMmZOHLdLUUnHlutzalkSOAyOwVQMkk9K8s+GUl9Np3iLxpp+my6m/iPVZJLRUlSJRbRAwwlixBCkIWyAW+bpXYfEWDxJe+E77TfDMdh9vu4HhWa7naNIQwwX+VWJIBOOnOKd8OdKudC8FaVot3a29s9hapb7IJjKhCgDdkqp564xUppQbTJTtB9zz3w5fSeApdQ8OPqFjdeJNSup9c1EqjSR25ncBUjiGHlZtu1VBXO1iduADsXHjLxdY6b4Vk1XSrK2vNTnaO6tmZllc7ZCqxoCdrYVMhiQC+3/aq3p+geJrH4oa7q1vDpbaXq0ttJ9qeRhcQiKMI0YTbgg4JByACScHNalz4YkvviRZ+I73abTS7FodPiDciWVv3rkYwMKqKPq3tjSUoX1NXKN+5l3/iLxVZmy0e9TRLHX9Unuv7PZ5JJLZkiwyqxG0lyDnjAwCcZG2o/GmreLpvFnh/w5oNxZ2c7hr+/k3eZmGMBSm0p91ncLnIOFJ4xUmuaP4m17xZapqdjpEej6XqsV/p97FO5udqKcoU24BJOCc42kjGcGsLwu3iLxB4t8V+JtDtbJba8lTSrDULiY5hityySssePm/elyOQGxyaI8q97sKKjbmNux+JljH4Ru9W1K1S3urXVJNHWGOTKXF0khRRExA+VjzkgYGc9DTdM8eatHc65eappito1uIBptzbqwN5PKxXyIw5zJ82wCQKqktwODVXWfAt/pcXg5PCtrb6ha6DNO01rf3O03BkjZfNZ9rbnDMWzjqxq58QvD/iXVtP8LXdjHYXV9pWrxahdWplMMUyKjrtVsHBUsuMjnGfQUrU7oX7u+xpyat4p03+1L/V7HSk0u3sBdwukzBo3G4yRvnPAVQdygcnpWHo/ijxJpnwoPivX9PtjdyQNfCBrggIJNzpFjZlcZjQAbiSatfE3SfGmu/D46Rp0elnUby4jW9RpWSJLYtl0DYJYlRg8DO44xxiPxx4d8U6rpvh3TYTp18kOoJd6o8paKMtHlowka5JRZNp2E9EGT1yQcWlzWCHI0th3ivxP4s0Xwhp102k6e2u3rQQtEZ2WHz5XCiKPHzMRknsAATnmrV943l0/wAaaxp2o28UGiaTo8d9Pfb2ysru6iLHQkqmQBzyPUVH450TxDfeI/Ct5psNrqMOlyzyzm6l8rEzRbI5dqqQ23dJwMde1VPiP4M1TUvBS2elmC/1FtUtr+7W6k2JeGORWeMkggDCgKMYwAPelFU7IIKFlcveEvFureIPEy266On9km1Z7iVZNxtJgyhYXb7jOQSxVM7NvJORXWalEXhw3BxUfhpdRNizana2tm5f93b27bhEmB8pbABOc9ABWjcR7k6ZxWcrN6GFWz2PIfFsU+n6qt1bkRLIA27P8YPArC8QalDE6sx3ySjgq5J3dwa9S8T6PHqFrLbzxgxSDBwcEehH0rxnxLa6poN/EJVeaIEyLKkZZWUYzuOMA0NnNfUk0YOLkrcRTxhjkn0rsLKW3NmVlYAg4X3Hqa82OvtNujjZFdMnh85NTReILu4mEUsaEKMdMFqFOxUoXOu1K78lyLeECIdWzyay7nWJFhRIoSp7sy5zWb/aUjo24AD0I6Vl6xqxZAgmAVOwo52EYamrf6pNJFs/dsB82cVg6jqUV0jg544yB3rCl1mYXBIPyD9aqf2nKyMvHXstJu5ooPcW7dUcnGPrUK3RB+RQEx+NNk/0gE55I71TJEZKg+1IstttYljk55xURjjU7lGCe1NWRi/y59c1Fcs4lJH0oAbOB82zoeD71TkZo8kAfjUxm428VWdnDFWIANAFQl/MPy9eaQzSMfLGOvPNPk3q4KHIIwaibMXvnrUsCyM8/NViBdq8fxdapJIsjJyQM4rSlwqHc3RemaSAheUhgqtwtQwyHzjJIcgVVlkLMpHem3s6xQbsgcZH1qmwJb++CbmZ12AH61zFxcSXjhEbCnrUN5PPfXBjDAR45xxVm3hjhiXBHsO+alvQAESxRjceema9N+Hmk+TYIzbt7ncCPQ153oNtNqmtRW6/MgOW9MV9AeF9O8q1jj4yFH0xTprqJvQ29EtyiqM554rpLUDcFbINV7C3AVRt59a1bWEBstXQjllqTQr0IrTtkyoqCKLccLW/olj5gDyL8o7GkxBp1m8jqxzge1b9tCsScUsCBRgAAe1St1qTRII1A61KoA6CmJzT84oKFwKKKKAGknn0ph+9T34qNu1AmLS0wHtTgKBFiPofrTqZGev1p9ZQ+FHQIaSloqgE2qQQVB/CgDHalFFACbR6ClAUDGAKU1n63q9jo9obrUJTFFuRFIVmLszbVVVUEsxJAAAySRQkBdOKwvEvirQfDkBl1S4ljAjaYpFbSSvsX7zFUUnA7nHY+hqGDxjo11HqYiknE2llReW5t5POiLKGXKBckEdxkcGuZ+Dl3D4isdT8TXBu5pdcuXmi8+0kEcdopKwRqxUKV2AucHrI1Uqdk3JFqHuuTO/t7+xudMi1KG4iezmiWaObPysjDIbPoQRTRqWnA4+2WwP/AF0Arlfi1qdt4X+E2t3FvbwFbexNvaweWCm9gI41C9xll49BXL/DW18FWfhDQvAcr6ZqGqy2JFzGkau5O0tNIcjIXcSuT3KjvVqmuXnKVNOPNqen6hDcXunuNPu1tnmT5LgIGKA/xKDwT9apeA/Dy+FvDVnoUdw1zFaJtSV0Cu3qWA4LE5JPcmqPhvxN4ThivfD+l3sMSeHIkhuYyrKII1XCkEjDL8pGRkZUiqetfFDwrpvhZ9fF008RLx28XlPHJPMH8sRhWUEEv8oJGM1moy+GxNm9DtwqgY2gD0xSlVPVQfwrI0PxFpestdxWFwJZ7NxHdQ7WWSFiNwDKwBGQcjjkc1TTxp4da5hj/tFAs6ytBKVYRTCLmQo5G1tvfBPQ+hocWiXFp2Oi2rn7o/KmjYTgYNclbfEnwjcNpyx6rHu1K5e1tFaN1aSRGZSMFfl5RsE4zg46UnhnUPDOveKtQ1zSNQe+v7SBLC58uZzBGCfMAA+4W5yWGeO/ajla3G4SW6OwCrj7o/Kjav8AdH5VzsXjTw7LcCGPUoWDRyyJKM+U6xlRIVkxsO0soOD3qGLx94Xk0abV01NWs4XnR3EUmQYc+d8u3cQmDkgYHPNPkfYXK+x1AorNudb063tba5luEEd0VFvjLGUt93aoGTnPYVTsvF2g3mhvrcF/GbBJngeVgy4kVyjIVYA7gw27cZzxSsyWnc1rmAOprnNZ0iKeORXQOjjDBuhH0rW8Oa/pXiGC4m0m7W4S1uHtZwFZTHMn3kYMAQRx271emhVgRtzQjOcbM+XvG/ga88Pyvf2n+k6YCzuXwHhzyc46j6VzVjq0EcAmMgy3uDj2r6xv9KinjZGjBDdQRkH2NeV+NPgxomrSy3NnLdaVcudxNswMRPqUIx+WKJJPbcmM2meUza9EsAb7xfjaSfl96w7+7812lQtlvvDOBiun1j4K+MrONvsWoWF8BkrgtAzD6NkZ/GuXvPA3j+zAWbwpqcv+1AFkB/I1LhJdDZNGakgYYkYgdgDTmk2t97juM1FcaN4jt2Ju/DOsWxU4zJZSYz+AxWFeXUkc5S4V4GI6SoUPX0IB/SpHc35LsZJXhcVWNyJCGUcd6yraV3Th1cHuDmpEkEeWCMPxzQK5qteELtTp3pklxtJZiCO4rOM2VznrzTJp3HzLg8d6LjLEsg8w47HrmqjTlnPzknPftVWWct1x9QOlQGdgV8sgE8c0uYDUhm2bu9MM+SPunORzVKGUKrKx5/nQgSR1A4YGne4F2NlTaR6Z/GnXFw0iq27GVqD7i7SRkCqNzcwxxjLgEc4z1oAtTTeTEZHYYHQVhzyS3srbXYRr2PpSu01xOS+Qo5UdsVI6qp2g4IqWwGIqRxt0HGOlRPcGIlY2G1xjJ7VDOZCpKsBg4NO061a8uoraNTulbaO/fFLrYD0r4MaL9oWTUHQEMcYIxkA8817nploIkITj29K57wLoSaXo9vbKoGxQDXaQR8nYvBNdUI2Rz1JslsxiVQrlvWtm2HtVWxtgMMetbFtBhS5wFFVczvctabbxtJGWzyegHWuqtYVCgKuB2rF8Oxm4ked1IQcJXRRrtAqCkheBTlXdTCc1KpAoLQoUCkams/ak3cUBcev6UtCfcp22i5aQxxUdSSHtUZOKCGLjjpSoOKjJpUJ6UCLCd/rT6Yvf60+so7I6BKSlph+9TuA+iiimAprzHxvJGfi1oM2tEQ6RpOnXF/A0n3ZrsssYUD+J1QsQBz83Fem4pjpnLd8CqjJJlRlY8Ma21fRPh5438UavG1rq3iy5SGytCSJLdZQLe2Q+jDfuIHSvYvDOl2+i6BYaRaoBBZW0dvFxj5UUKOPwrkkTWvF+saXHrHhu40iz0q8a5mFxLHItxIissPl7Scrlt+SFIKgY7138YwCKurUctGXVldI8r+LOqWV3468F+HJrqGO2XVP7Qv3ZvkRYEZo0c9AWkK4B9DXRa34n8J2Op29201td3dvbXDCS3Hmtb24AeVjtztX5EGOpIUCuxKLnjFIYwR0FJzjp5E88Wkux4v4sv7OHxf4f8ejSrhPDkm6xnmSN90wYb4ZGiUZMayKQu7qzggD5Sb/j660fXPiF4X0G8vYrOHTVbX7uKVlj8wr8kCEHgne7sR/0zz3r1a4HlwvIVZwASVRcsQOw75rh/hjZXdxq3iTxBrOjzafqF9qGyJZ4/m+yRKEgwff53x1Bc1UJpLme6NI1FbmfQ4HxXHrOneGvF/i/M+njxXqNjaRs8bI9pYDbC0zjgoxQyNzjblc4xXbaZa+F/D2h6p4shM2pizs2RZsAoIUUMIrcABFQ/KPk4JAyTivQzGuza2GHoRQ0SspVgGB6gjIqXVuTKq2jzvwHpUPhT4YjUPEUNu94kMmpX7eUCUc7pGAzzxuYfUse9cLe6hcW/wAFWvv3mm3PiTWIW1W7WPEdutzKN+GyCUSLbFuzjg4PGa9+aJTnPIIwQfSh4kdChUFT1HqKaq63a6gqq3Z51FF4f8M+HdV8WxTNqstnaGNGRVMaxoAVt7dUAXZuKj5eScbiSK43VtHbQPh9o3he/uLaDXPEtwq6i6ja6wkma5ROpYkB1A/jeUnHzHHurQK2dyqc+oFKY1yrEAlenHSiNXlVhxrWVjy+PVtNf4uao2qSGzXRdKt4NOtT9+Uz5aWWKPqSAsafLzw3rVPxPeWt58WBot1frpNtpulfa7UJGoknnuJCHeMEH51VNoIUsDI3TNettbxlw+0bgMAgcgfWlWJQVY/Mwzhj1FCq2d0L2ljO8K6Tpui6RHp+lWgtrdCSRt+Z2PV3J5ZieSTyTWrQq4zS1k23qzJ6jWUEdKie3BHQflU4oPWgVkUHtAx+6PyqBtNDDhAD64xWtRTuyeRGK+lL2z+dZ994etLmMrNawzA9RJGGB/OuqI4ppQEc0XZLhbY8n1/4R+CtVX/SfDVkr5+9bL5LfmmDXBa1+zzpyO76TruoWfOVjuFW4T6Z4YD8a+kvJTOcUyS2jY5Kg/hRp2FaS1R8a698GfHGnMXtItP1WD/phP5bgf7r/wDxVefanZX2l3clpqNhdWc4HMVxCUY+4z1+or9ALiwjkzuhDDtXMeLfCmna1YSWepWEN7akcxypuH4HqPwxS5YsFOfU+FXhLISMjjIqPySwA6V7D8S/hBeaIx1Dw2txe2Z/11s3MsI9VPVlx9TXlAjjUMwLcdQazlCxpGSZEEyhbHT2qvbyhpmDZ61eORG2R1Gay5GaNyI+hNSmUSahcon3SSx+UelU4o5JP9cBtNOjhbYdx+YE9aGf5znBOMNQ2BLLtjj2R7enc1nXEx3ZZsH60SybW2q2RVdlDNgu2CM4qbgCjOQcmu6+CmitqXikzPGWjtU3H6k8VxKqEB6/Q19GfAHw/wD2d4d+2TLtlumLcjnb2qoJuQpaI9LsLJVhAIxgALx2rQtrcoen6VLbw8D0xxV+2ty74xgetdbdmcctx1lbs5AxgetTtvur6LT7Pa5/5bPn7q/41h+M/E0WhJa6bZr5+p37eXawryWPqcdB3/Cux8EaQulaRHDlp52ZpJp3OWdz1JqG9SkrG5Y2621usKfdUccVPzSj5RSdSaEyh6AdxTJmwQF/Sh2xTFG5s+9MpDwCcVKqcetCLmpR0oBRBRgUh606mPxzSsW9ERSH5vxpDSt2Oaa5wKZAvHtTN22oXk2monlGetJsTNaPofrTqbH0P1p1Zw+FHQIaTApTRVAApcUCigAooooATavpSgCiigBNoowKWigAwMYpoRR0FOooATApcUUUAGBSYFLRQAmBS4FFFABik2ilooAKKKKACiiigAxRiiigAoxRRQAYFGBRRQA0rUMturLgD9asGkoE0c3rumxvCZNu1um4Eg/pXyf8dtI0S28VT3OjOolLH7fFGP3ay57eh9fevsW+XdgEAjPQ18K+KdRmkublLlW+0NPJ5+7r5m87vyOaUr2MYJXOUut4yScEcYqkQQ7dQMZBqzfScknj+tU/OVlOTisToRHJIAcfMT9etVXYuSBkVLOOhJwPWmeWoXerZzQOxCyqw+7yO9MSMHBBJIqXHU8VJbQSSzJDbxtJK5ACqMlj2AosSa3gfRW1/wAWWGmAj97KC5JPCDk19faRp62sENvEnyIoVQOMD3ryP9nXwDqkWtXWq6lp89rJEoihWZNpyerc9q+iFs7PTbcz3s0a7Bubc2AoHv8A0ropqyMKsnsivY2EzMN+FGB970rjPiz8TtI8E2D2FmTeao6EpHHztPYk9vpXI/FL43Klwum+G5PKj3hZrsj7q99o714R491k6v4le7aZpkKriVurYFZzndjjTXU9g+AFxqHirxrf+KdduXup7WPbEx4Cs3oO2BX1Novy2S5OSyg18yfs2bLbQAnSa6uCTkckCvp6wjKxIuOgqo7EyVmWi7EgZpzcDIpNqryetRvJmmSG7ceakjFMiG7irCKuKpDQ5fah3KrntS5VRWVr2pxWNs8kkgUKM80Nl3J9R1SGyhMkkgUD1rirv4oaPDcGFplb5tuVGRXnHxG+IhmR4LeUBA2CRXlsE8t9d7xIzZbPWpK5Wz670bxFZapEJIXyPWtVZQ6/eBrxz4XrPHaAb3YZ4yeK9Qt5WWMFutPUyLtyUCnpn61T780yScs3Xim7zgGgDpo+h+tOpkfQ/Wnioh8KOkQ0UtIetUAtFFFABRRRQAUUUUAFFFFABRRRQAUUUUAFFFFABRRRQAUUUUAFFFFABRRRQAUUUUAFFFFAAelJSmkxQAtFFFAFPUI1eNl45BHNfLv7SvgWS3vJvGWk2paFm/4mMaD7p/56n0HQN6E5r6rlAKmud8Q6bDdW8kcsayRuu1kcZDA9QR3FVvoYT913R+et7u3dTjA/HjrVR1BY8V6l8Zvh6PB+r+bZb5NLvSxgLDmJgcmIn+XtgV5tJF5bcHA71zyg0zVTujPkGB83IpjFWAUsVA7VoSWqvnbJnIzVRrUZZ12Fs9+lO2haZXGyRRkng966HwPa6vc+JrBfD8PmaiJA0IHtjJ54x1rFSIrjPLH0r6N/Zg8OWsOjzeJJoCtxNI8MbsOPLU9R9TRFakVJ2R6R4n8Vr4V0SO6vJo43SMNKS33mx0H45rwL4h/FHVPFFq0CyNBZZyYlbr7k96j+OviSPVvE0kJkLQQNnYHwpYdOK8qvLzzGYKMDPX1q5NoUI9x1/diR2O8qpP4Cq9u4aeOGP+I49s1Rmk3tznFaHh6NZL9GxkJ82PesOa7satH0t+zzbtca5bQFiwt4t3A4J55r6hgGMcYrwT9l+xaSG81ArjBEQGM47176DhDXQjmm9SOcndUS/exT5Dk0RjmmQSQqRUoNEdRzyCNCxNNMaZW1e6W2tHkZtuFzmvnz4u+NpJJntYbhtoPUNXW/F/xaLGze3jkIZgcH0FfMmv6o2p3zvvbbuwcnrUXKSbdya61CW6mIVm5brXb/AA70aS5uQGXcxHX8a5Lw5pnnTocE57V9JfCnwzHa2KSyRASHHaqWpU5tI6jwroqW0EapGBgc8VsX/wC6IUcVookcEQ2rjisXVpdznFWZkW/mpvM+UVQDE1ajGVpNDR2EfQ/WnVmC0j/563X/AIFSf/FUfZI/+et1/wCBUn/xVRFWVjoNOkPWs37JH/z1uv8AwKk/+Ko+yR/89br/AMCpP/iqYGnRWZ9kj/563X/gVJ/8VR9kj/563X/gVJ/8VQBp0VmfZI/+et1/4FSf/FUfZI/+et1/4FSf/FUAadFZn2SP/nrdf+BUn/xVH2SP/nrdf+BUn/xVAGnRWZ9kj/563X/gVJ/8VR9kj/563X/gVJ/8VQBp0VmfZI/+et1/4FSf/FUfZI/+et1/4FSf/FUAadFZn2SP/nrdf+BUn/xVH2SP/nrdf+BUn/xVAGnRWZ9kj/563X/gVJ/8VR9kj/563X/gVJ/8VQBp0VmfZI/+et1/4FSf/FUfZI/+et1/4FSf/FUAadFZn2SP/nrdf+BUn/xVH2SP/nrdf+BUn/xVAGnRWZ9kj/563X/gVJ/8VR9kj/563X/gVJ/8VQBp0VmfZI/+et1/4FSf/FUfZI/+et1/4FSf/FUAadFZn2SP/nrdf+BUn/xVH2SP/nrdf+BUn/xVAGnRWZ9kj/563X/gVJ/8VR9kj/563X/gVJ/8VQBp0VmfZI/+et1/4FSf/FUfZI/+et1/4FSf/FUAadFZn2SP/nrdf+BUn/xVH2SP/nrdf+BUn/xVAGkRVe5hV0PrVX7JH/z1uv8AwKk/+Ko+xx/89Lr/AMCZP/iqBOKZyHj/AMK2fiDR7nTL+33206fMQBlW7MPQjtXxx8RPCd94W1t9L1FMDJa3n6LMg6MD69iOxr7zfT7ZxhzO31uJD/WsnV/BPhPWHjk1bw/Yag8YKxtdR+aUB6gbs4ol7y1M1Bpn58JJGjqDNFhT1Mg5qFprYAAXEIHcbx/jX36fhZ8Nz18D6Af+3FP8KafhT8ND18CeHv8AwAj/AMKnlNNT4J02H7bqMNnbyLJLNIsaJHh3Yk4wFByT7V9X6vcaf4B+GcFjDcO0axGON518p2znJKnkHJxivTLT4Y/Dy0u47u18F6Hb3EbB45YrNFdGHQggZB960tU8I+G9UhEOp6Pa30Y6JcAyKPwbNEY2ZE4uVj89tYl+1Xct1PIp3EkfMDxWFdTxElVMeD0wwzn86/RJvhf8OmGG8E6CR6GyT/Co/wDhU/wzz/yIfh3/AMAI/wDCk4tvcvU/OnNuPlkuIwQezjNdP4StY0/ehlcdiSOa+7T8JfhgTk+AfDZPr/Z8f+FWYvhn8PoV2xeDdEjX0W0QD+VCpq92O7Of/Z60Z9N8DQSspR53MpHsa9KkYDIqpaaTYWcCwWkUlvEowqRTOqgewBqQ2MB6tcf+BMn/AMVVmbhdjmp6cGovsFv/AHrj/wACJP8A4qj7DB/euP8AwJk/+KoF7Nlo/KvXFcf461xbCxlKzhCqkjnrXTmxhPV7n/wJk/8AiqqXfh7R7wFbuxW4B6iV2b+ZpoPZ6Hxj8TvFaXmoOv2pBI7dd/IH51ymiRRSyrukDZb++Mn8K+35/hl8PbiTzJ/Bmhyv/eezRj+ZFOi+GvgCIhovB+ioR0K2ij+lTyorlZ4V8KvC/wBsuknljBiwDyDX0Zo1otrbqqLgKMcU2z8M6FZLts9Nith6REoP0NXRYW4GAbgD2uJP/iqewpQbI7yYLEc8elYd1IrE1vPpto4wwmYe87n+tMOj6eesLn/ts/8AjTTJ9mznk+bHB61YjYjgDNbI0jTx0icf9tn/AMaUaTY/885P+/z/AONNyGqb7n//2Q==">
            <a:extLst>
              <a:ext uri="{FF2B5EF4-FFF2-40B4-BE49-F238E27FC236}">
                <a16:creationId xmlns:a16="http://schemas.microsoft.com/office/drawing/2014/main" id="{8911F36B-E930-B7E1-D0D5-2D2E1B1BD7FA}"/>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g;base64,/9j/4AAQSkZJRgABAQEAYABgAAD/2wBDAAUDBAQEAwUEBAQFBQUGBwwIBwcHBw8LCwkMEQ8SEhEPERETFhwXExQaFRERGCEYGh0dHx8fExciJCIeJBweHx7/2wBDAQUFBQcGBw4ICA4eFBEUHh4eHh4eHh4eHh4eHh4eHh4eHh4eHh4eHh4eHh4eHh4eHh4eHh4eHh4eHh4eHh4eHh7/wAARCALrAd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BWxsv+fO3/79ClFjY4/487f/AL9L/hU604dKmIFf7DY/8+dv/wB+l/wo+w2P/Pnb/wDfpf8ACrFFU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QelAFY2Nj/wA+dv8A9+h/hR9gsv8Anzt/+/S1YpR0oArCwsv+fO3/AO/S0v2Gx/587f8A79L/AIVYooAr/YbH/nzt/wDv0v8AhR9hsf8Anzt/+/S/4VYooAr/AGGx/wCfO3/79L/hR9hsf+fO3/79L/hViigCv9hsf+fO3/79L/hR9hsf+fO3/wC/S/4VYooAr/YbH/nzt/8Av0v+FH2Gx/587f8A79L/AIVYooAr/YbH/nzt/wDv0v8AhR9hsf8Anzt/+/S/4VYooAr/AGGx/wCfO3/79L/hR9hsf+fO3/79L/hViigBq04dKatOHSpiAUUUVQBRRRQAUUUUAFFFFABRRRQAUUUUAFFFFABRRRQAUUUUAFB6UUHpQACikFLQAUUUGgAopBS0AJRRijFAC0UlAoAWg0ZpDQAUCigUrgLRRQaYCGgdaKOlAC0UCigAoopDQAtFIKWgBKUUlFAC0UCigAooooAKKKKACiig0AFFGaKACiiigBq04dKatOHSpiAUUUVQBRRRQAUUUUAFFFFABRRRQAUUUUAFFFFABRRRQAUUUUAFFFB6UAFFJRQAtBpBSN0NACgilrg/iF4o8V+F4Z7/AE/wYNc06CLzJJIdQEc3HXEewlvwJNcV8PPjjqnjvU5tP8P+CAZbdElna41hECoW25A8vJP4enqK0jQqOLmldLc1VGbi5JaHuBNGfemtyK8w+KHxJ1r4fiW/1HwnFdaOZ1hhu49URGJYDG6Mrkc5/AUoQc3Zbkwg5uyPUePakyPUVw/gfxdr2vWL6rrHhGbQdO+zfaInnukeZ+/MYAK8ZOSc+1YXwm+NOi/ELxJfaJY6ZeWUsMJngklKsJowwUk4+6csOOevWn7Kdm7bD9lOzdtj1aik3UtZmYlFUNcur610+WXTbIX10uCkDSiMPzz8x4HFeRaj8ejpfixPCmp+BdXh1p50gW3S4hbcz424bOMHPWtKdGdR2ijSnSlU+FHtmT60uQe4rgh4y8YFcj4YawRz/wAxGz/+O1z/APwuhrbxrpfhXWPA+uaReajcJDC9yY/LO44yGUkMASM4yaaozew1Qn0PXuKDTFORmnDrWRkKKKKD0oAKTIx1FJ3ryz4wfEq98EeLPDWl2OlS6uNRaY3Npbx77goANrJz/eJznjA7VUISm+VFRg5OyPVBS9q8/g8e69NEJE+GnikKcfe+yqw+oM2a5w/HiwHi3/hEz4N8Sf235gj+x7IN24ru6+bjGOc5xWkcPUl8KNI0KktkexUcY5NcDN481uCMyS/DTxXgdo/srsfwWYmue8NfGMeJ/iPp/hKw8O6rpU5Mr3w1OARyJGsZI2qGPVscnjHSkqE2riVGbTdj18UtIKWsjIKKKKAA0lFFABRRQKAClo7UlAC0UlFACLTh0pq04dKmIBRRRVAFFFFABRRRQAUUUUAFFFFABRRRQAUUUUAFFFFABRRRQAUUUUAGKTvS0UAGKKM0ZoAheNTltq5J618ieM1uPgj8fYtX05Wi0TUj5hhH3DBIy+agHXKkbwPZcV9gGvLv2j/AI8deBpRa5Gq6aGubM4z5mF+aP/gQH5hfSuvB1YwqcstpaHThZqMuV7M9JhuI5rZJ45A8bqGVgeCD3rxe4z8UvjNJZXUQPhrwZMSwbBF3fHjBB/hTDfiPQ1w/wp+LlwvwhXwrZoZvFMcsemaRGW5kSXISQ98RgEH/AHB619B/DXwtaeDfB1hoNq3neQmZpyPmnlY5eQ/Uk9ScDA7UpweF5ubfZf5jlH2Dl+H+Z0HloybSo2kYI7GsHwz4H8J+GdQub7QdBstPubrPnSwx4ZgTnGewyM4HFa+rzXNvpd1NY2y3V1HEzwwNJsEjgZC7sHGTxnBxXh3wH+Jfizx38TtcsNdhgsbSxsn22MaD91IJQuGbksQMg8gegrKnTnKEpRei3MqcJyhKSei3PfMUopg6j8KfWKMhhHzEdzXyt8YFVf2vPC+ByZdNP4+af8BX1V3r5M+P1/Dpn7UWhahPHNJHbf2fK6woXcgSknCjknjoK7sAr1Gl2Z24BP2jt2Z9YDke1YPjDwrp3iL+zJLlfLuNN1GC+t5kUbg0bhiuT2YZU/XPaucPxe8KiIs1l4kCY+8dDucD/wAcrC+GHxBi8d/GLVv7LkvYdJ0/SEiFtcqYy8zS5MnlnlcDC88/nWMaNRXla1kYKlNJytax7DH930pw6143+0V8RPF3w7gs7zSdN0m4sLx/JWadnMiSgFsFRgYIBwc9q734Y6ve+Ifh7oOuaj5X2y9s455vKXam5hk4HYVDoyjTVR7MmVOUYKb2Z05orwD4+/FT4h/D3UEht9H0H7Hd7zZ3JaSViFIyGX5QH5U4GR717vp0rzafbTSY3yRKzYGBkgE050ZwhGb2Y50pRipPZk5xmuaj8KWX/Cf3HjGWaSe9ks47KFHA228aMzNs75Ytkn/ZFdNRWabWxmm0R7V/yTXytaqv/Db8vA/4/G/9ITX1bXylZf8AJ8k/teP/AOm+u7Aac/8AhZ24Faz9GfVBHGGwa5S98G2c3xL0/wAcJKYrm1sZbJ4wnEquVIJPbbhsf71dad235cA+9eDfGT4v+MvA/jGHw5B4f0rZdbXtbySd5RJGWI5TClWGORkj3NcmHpzqPlhvY5qEJyfLDex74KDUBDeSDj5sZwDjmvDtS+L3i+z+L2meAr/w3ptiLm7ijedbp598Lk4ZDhMHA7jg06dGVS/L0CnRlUvy9D3k0lVdTvLXT7Ca+vJkgt4I2klkdsKigZJJ7ACvOrPxp4q8babc33w707So9PSVoYL/AFiSRFuSpwWjjRc7c8ZYgn0qIwbJjByPT6K8R+EfxW8Qap8QLvwF460qzsNZt/MEL2qsElZBkjDMx5Q71OcYzkZr1DxvrV1oPhq81Wx0e61iW2QOLS3ZVdhnk5bjAGSe+AcAmqqUpQlysc6UoS5Wb1FfOfwn+NviTxbr+twf8I7JqTeXE2mWFioXyhuYSNNO5AA/1fPqeAasfEf4j/GPwbINX1Hwboq6JuG4wXDz+WCRw7ArjvzsxWrwlVT5HuavCzUuV7n0JS4rlfhh4ysPHHhG21+xiaBZS0csDMCYZFOGQkdfr6V1HesJRcW4vc55RcXZ7jsUYpKDUiEWnDpTVpw6VMQCiiiqAKKKKACiiigAooooAKKKKACiiigAooooAKKKKACiiigAooooAKKKKAG0uKKUdKAEpjKCcnmpDUFzPDbwvNPKkUaAl3c4Cj3NJp9Brc+TvhlplpD+1/qVtHGixwXd9JEqgAISGPH519axoBnr1r5A+G/iHSB+1hfaw2o2y2V1e3scM5fCPuDhSD77Rivr2KRXGVYHuMelehmN3ON+iR2Y5PmjfsgK5Hevmf8AZk5+PPxB7fvLn9bomvpS4uYLeFpZ5VjRRksxwAK+Xv2YtTsT8dPGzrdRbb17h7Ylseav2jOV9eCDU4Vfuar8l+ZOGjelUfl+p7L8U/iV/wAILd2dqnhjWNaluo2dPscWVG0gbSfXknp2rhf+F4/EC+cro/wY1qQHlWmMoGP+/WP1r3sglenNN2N3FYQq04r3oX+b/Qzp1acY+9C7+f6GZ4Rv9S1Tw1YahrGmHTNQnhDz2hbd5THqua+a/jEN37XfhkEAjzdN6j/ps1fU5ZUU7mAAHNfIvxk1zTB+1TpOoi8h+y2Fxp63EwbKxlZAWB9wDzXTgFzVJNLozfArmqyaWlmfXaqNormLLwmtr8TrvxfBMkcd3pa2c8AjwzSLJuWQn/dJH/6q6O3uIZoVkikDxsMqw5BHYg1Yrhi3G6OJNrQ8B/bbUf8ACv8ARj3OrKM/9spK9H+Bn/JHvCnr/ZkP/oIrgf20bGe6+Gun3MMbvHZ6pHJMVGQqsjoCfbcyj8RW7+zl4u0HUfhVolimqWovdNtltbqFpAroyZGSPQgA13Si5YONl1Z2ON8LG3dnn/7cpIsPC5B/5aXR/SOvo/TP+Qba/wDXFP8A0EV8qfth+LNG19tDtNBu49Q+yG4824hyYd58v5A4+ViACTgnHGcZr6Z8Ja7pGsaVanTdTtLthbRO6wyhioK8ZA6d6VaDWGp6dwrRaw9O67m3RQKDXCcQV8p2Q/4zkuP+vtv/AEgr6qd1RTuOBXyFZ65pa/tny6k15AbVtTaBZQ2V3G18sc/7xxXoYBN8/ozvwKfv+jPr0dK+XP2xf+SieDzz/qm/SVK+okIIyK+Xv21Le4t/E3hfWfLkNukckQYDI8wMrBfqQKzy7SuiMAv3yPqDaG69q+ZPiwdv7X/hRB0Asj/4/J/hX0H4c8SaNrmg2+s6df281nLH5gkDcD1z6YPrXzB4+8VaJq37U/h/WLO+hk062ntYPtYP7psMwZgx4KgsRkce9VgqcueSt0ZWEptVJJroz6h8X+HtN8WeHrnQNZSV7G6wJVilMbMAwbGRzjIqpCPCvgPw5BpwubLRtKtEIiWacIAMknljljk57kk+tYPxt8WXnh/4VazrnhuWKe8g2Rh4yH8nc6qzkDuobPPpXF/s32HhfWvCMHi/V54dZ8VCZ1vb2/k86a2YMdqAt/qxsAbgDOSenTCNKTo80vhMY0pOlzPY4zw3rOl+KP2xodW0mf7RaNHIqSbCu4pZ7SwzzjgivpfXIx/Yt62TxbuMdvumvmbwn4j0XUf2x7jVLXUIJ7O6329tOrZV3Fsq4U98lWA9e1fS2u3dv/wj+oyeaoWO3k3k8bcITz6cVti4NVKen2Ua4uPvw9EfNn7DCBtS8UsVGVgtNp9ATLn9RXv3xZgim+GHidZkEijSbpsMMjIiYj9RXgX7DMgTUfFCuSHeC0KqepwZcnHpyK97+LFxDH8MPE7ySKinSbpQSeCTE2BVYxXxd+ug8T/vOnkeafsVrj4X6j8zH/icy9T/ANMoq93Xk/hXgn7FE8J+GWowiRfMTV3LL3AMceP5H8q97SscarYifqZYz+PIU0UHrRXMcwi04dKavSnDpUxAKKKKoAooooAKKKKACiiigAooooAKKKKACiiigAoooNABRRRRcAooopAFFFFMAxRRRQAVk694c0DXvLGt6Lp2piLPl/a7ZJdmeu3cDjp2rWpDRd9AOWb4e+BCoU+DfD2OODpsP/xNa+haHo+g27W+jaXZadC7bmjtYEiUn1woAzxWlilFNyk92U5Se7M3W9D0jW7VbXWNNtb+BX3iO4iWRd3rgjBrGHw78Bq6sng3w+jKcqV06EEfQ7a6s0mPahSaVkxKTSsmIuAAB0FKaMUUhGdrujaXrti1hq9nFeWrOrmGUZUlTkZH1rBHwz+HwUKPBfh/Hp/Z8Xt/s+1dfikpqUls7FKclszB8O+DfDPh65kuND0Wz06WRQjtbx7NwHYgcdq6CkpaWvUkp6np1lqVnPZahbx3NtOhSWGVQyOp6gg8GvP7f4F/C231EX0fhaFpN24JJPK8ec5+4zFfwxXpZ60lVGco7MpTklZM4/xX8NfB3iiLTLfWNJSS10xna2tomMUQ3AA5VcZHHStvw74b0Hw9CYdD0ix05GA3i3hVC+Om4gZP41rUCm5yatcHOTVrhig0tFQSYfirwroXiiOCPXLBbxICxjVnYAZxnoRnoOtc3/wpv4Y7cf8ACG6Xn18vn65rvzRVRnKOzKjOUdmYnhfwvofhiKaHQ7EWkc7BnUSO4JAwPvE4/CneKfDejeJ9Il0nXtPhvrOQhmjkH8Q6EHqCPUVs0Uru/NfUV3fmvqeYaJ8CvhjpN6LuHQDPIDuCXVzJMgP+4xKn8Qa0df8AhH4F8QeJV17WNIa7nS3S3SFpSsCohOMIuPX9BXe7R6Clq3Wqb8zLlWqN35mY9n4Z8P2Wjy6PZaNYWunzAiW2ht1SOQEYO5QMHIridL+BXwz03V/7Sg0Eu4feIpbmR4Qf9wnaR7HIr07FJUqckrJkqcknqcF4y+EXgPxbqFvqGraPi6gQIsltM0BZR0VthGQO2emavXXw38G3GgWmgS6Mv9m2pLRwLPIoZiCCzkNlyQeS2e1dfRin7Semoc8tNTgtJ+EPw80nUIL/AEzw6lndQOrpJDcSocqcjOG5GR0PFa3jHwF4X8XPG3iHTnvvLXaqtcyomM55VWAPPqK6elodSbd27jdSTd29TivDHwu8FeG9WXVND0hrG6ViwaK7mCkkEHK7trcE9Qa7RfSlGKWplKUndsmUnJ3e4GkoNFS2IRacOlNWnDpSiAUUUVQBRRRQAUUUUAFFFFABmgUlAoAWiiigAopDQKAFooooADSUtFJgAoooPSgAFFIKWmAUUUUAFFFFABRRRQAUUUUAFBoooAO1IaWigAHSiiigAxSYpaKAENFLRQACiiigAoxRRQACg0UUAJQKWigANIaWigBKMUtFACd6DS0UAJS0UUAFAoooAatOHSmrTh0qYgFFFFUAUUUUAFFFFABRSUooAMUCiigApDRSGgBaBWPr3iLR9DktY9V1CK1a8nW2tw+cySt91BjufStZiFG5iAB1JotpcdtLjxRVSbUbCBts19bRt6PKoP61Vm8RaHCdsusWKn/rsv8AjUe1h3QjVorGHijw9/0GrD/v8KP+Ep8O/wDQasP+/wCKXtqf8yA2aD0rFPirw6D/AMhuw/7/AAq3baxpV0qm31K0k3fdCyqSf1o9tT/mQF4UtNDDHBpQc1aaewC0UUUwCjNJzXOeMfFVv4dMCSW09xLMCUWPAGB1JJqKlSNOPNJ6AdGx4rK1nxBpOkKGv7yKInjbuy2foOa8v1v4ga5fq8dqY7KBsqdg3MR/vHp+Fcg7PI7SO7F3+8zH5m/GvIr5urfulcD6RglSaJJY2yrqGB9QelSCqOhj/iUWZPX7PHn/AL5FXRXsxd0mAtFFFMAooooAKKKKACiiigAooooAKKKKACiiigAooooAKKKKACiiigAooooAKKKKACiiigAooooAavSnDpTV6U4dKmIBRRRVAFFFFABSGlNJQAU13C9c1X1S8t9P064v7uURW9vG0srnoqKMk/kK89uNcjvfA99468RXV/Z6OLZrmztLeWS2kW36o0hVgxlbIOMgLuUYyCTUY3LjC+p6MlxG+7YwbadrYI4OM4PoeR+YpwlU9Mn+X515/wDCnw/e6Z8MLeLUtSu11TUEa+vrouGlWWXDH5iMZVdq5x/AOK574Rz/ANqQa/qen6tey6Vc6jLMZprmWWRYkULHErvkjKqZGwcgOAOc4t0tZWew/ZPW3Q9hEyEZoMgBHB5ryz4J3BXwjrnjK9vZ00XU7+4vrJZ5S4t7RchTyTjIUsRTvBt5qHjmO58Y65PdWHhgqTpWniUx+ZGvzG6mKEE7ucITtAHIJNEqVm7PRf1YqVFpu2y6lnxUH8Q/Grw7oyhZLHRLSXV7pT0EzHyrfPvzKwHsDXbeLtNuNW8PXWn2kqRSygBWYkDgg4yPpXA/AC1F5puseM90rJ4h1F5bTzmJeO0iJjhQ59AGIHbNeq4pYiKf7votBVWk+VdDxef4deIo2yi2TjknbL/jiuZ1CzurC7e1vLd4ZU6qRj8a+jSK80+NNpEP7PvAgEhLRFu5HUCvncZl8KdNzgzI82/3cfjXQeGPCmpeIoHmtGghhR9hklJ64zgAcmsEV698H/8AkVm/6+pOPwWuPA0YVq3JPawHPL8LtSC/NqlsT2+Vv51Qv/h/4itctGlrdoP+ecgz+TCvZO9Ielez/ZlC2iA+ejJq2mXHl+ZfWcqn7hZkP5d66XQfiDqtnIkeoYvoAeWxiQD2Pf8AGvTtf0XT9Zszb31usmQdj/xIfUGvEfE2jXWh6s9ncHcMbon/AOeiZ+9/jXnYmjWwj5oyuibs9t8O69puuW3n2EwfH3kPDKfcVqg1866Nqd5pGoR3ti7LIp5APDj0PtXuXhTWo9c0eK9jUKxG2RB/Aw6ivRwWPVdWe5SNg1m67oun6zbeRf26ygZ2N0ZCR1B7VpUneu+cVKNmgPAfFuivoetS2LMXT78TkfeTtn3rIK5wGOF716D8aFVdWsWAwfII/Dca8/bk/lXyWKpRp1pRjsB9G6cqx6fboOixKB+VT1DZf8ecP/XNf5VMK+th8KAKBR3paoAooooAKKKKACiiigAooooAKKKKACiiigAooooAKKKKACiiigAooooAKKKKACiiigAooooAavSnDpTV6U4dKmIBRRRVAFFFITQAppKQmqGo6zpen5+231vAQM7XcZ/LrUucY7sDifj7pPiHWvAh0nw7aPdy3N3At3Csyxs9tvzIAWIHYA89M1kfFfQ/EutaHo1hFoMV9ZyapA13ZwXSxpDaoQcEsQGJIXoDgA4GTmvQLHxN4fvrjyLfVIWkPRSxXJ9sgA1tBQeuaujiU0uXWxpGq42VtjifHGn+JtR+Hl5o1mYl1XUh9lEludiW0ch2s2TgnahbkDJODgdsjxn4X1Pw/wDBc+DvAdi9zM0aWI2uiuInbE0pLYG4qX59Wz2r04IM55o2+5qlUaVl3uCqNKx5n488N6pN8GLnw3plhtJt4LeOws5V3LbrIgeNHYDcxjDDngml8SafruqfD7ULey8Pm1SCyaHTtJeVBI7qmE80hvLCg4+TJzj5ieg9C1C6tLC0e4vJ0hiXqzninWdzbXsKzWs6TRkcMjAg/jU/WFzcvXcPavscx8L9I1DRvCWm6bc20djbWtpFBBZ7xJJGFABMjjguT/d4+vWuwFNCCn0ptyk2Q2222IetcB8al/4ktk3pc/8AsprvzXA/Gn/kB2f/AF8/+ymuLHfwJCPKQM17D8IBjwqPe4kJ/wDHa8fXpXsHwiP/ABSwHpcSf+y14+V/7x8mB2neigUV9KAnWuN+Kejw32gyX2CJ7Ib1I7rxuB/nXZdKqarbC70+6tzz5sTpj6risa8FOm4iZ88ds5BrsPhVqkln4gWxZsW15wRn/loMlT+hH5Vx+3aBj/PA/wAataLL9n1qymDEFLhG/X/P5mvlaNR06qkugkz6JpO9IrAjIoJ5r65vQo8r+NH/ACFrH/rgf5muABySfSu/+NJ/4m1l/wBcT/6Ea4BB834ivlsf/vEiWfR1j/x5wf8AXNf5VPUNn/x6w/8AXNf5VNX1MfhRQUZoPSkqgFopBS0rgFFFFMAooooAKKKKACiiigAooooAKKKKACiiigAooooAKKKKACiiigAooooAKKKKAGr0pw6U1elO7VMQENFFFUAmT3oNLXPfEDVm0jw1cXEbYlkxFGR1Bbv+VRUmoRcn0A5L4geNp47l9L0aYLsyJp1PIOcFVPt6153IzSSmRmZ2PLMxySfrV/w/ouoa5d/Z7OMEgZd2Pyp7k/06nrXbQfDNQm2XVj5pHIWLgH8Tn9K+bcMRjJOaWgHn9m228gfn5ZFbj2Oa+jI+lfO8ltJaapLaS43wTmNvfDEf0FfREf3a7spi4uaY2he9KaKDXsiM7XtKtdY06Wxu42aOTklWwQR0I968iuW1jwLrzwwTfuyd6hx8ky+47H3617aa4/4r6XHeeGJLrGJbQ+Yre3euDHUOZe0jo0BueGdYttb0eG+gYAsP3iZyY37qa1BXi/ww1n+y/ECWbyEWt4fLIPTf/Cf1Ar2gU8HiViKal1G0BrgfjV/yArL/AK+f/ZTXfN1rgPjWf+JLYj/p5/8AZTTx38CYjykCvYfg/wD8isf+viT+S15AvSvYfhAP+KUP/Xw/6gV42Vv/AGj5MDsxRQOlJ3r6S4CmoLt/KtpZD0RC35Cps1z3j/UF0/wvfSFgHlTyU55y3H+NTVlywbEzxBzklvU5xUulx+bqdrGc4eZV/UVBniui+HGnSX/iq2ypMVsfPkOOBj7v618nRh7Sait2Se3jp+dB6ilpO9fXNaFnlXxoJOr2Q/6Yf+zGuCX5WXPAJHPpXe/Ggf8AE5sf+vf/ANmNcGeSB718tj/94kSz6NtP+PaHv8g/lU1Q2f8Ax6w/7i/yqavqY/CigPSkpaQ1QAKXNN6Ak1hat4s0HTXMdxqERlA/1ceXb9KynUjT1k7Ab9IK4Ob4naQkmxbO9cdz5YGPwLVr6R420DUWVFujBI3ASdSmT9en61nHGUG7cwHTUUiMrKGUgg9CKAa6bgLRRRQAUUUHpQAUVQ1DVtN09c319Bb+m98Z/CsG5+IHhuH7l1Jcf9cYiawliKcfikgOtorih8SfDx/hvBx3iH+NXbHx14augub8QMe0ylf16frUrGUW/iA6iioLO6guohNbzRzRnoyNkfmKnFdCd1dAFFJmlFMAoqrfXtrYxGW7uIoIx1aRsCueu/H3hu3B23j3BBx+6iY/r0rGdenB2k0gOqoFcbb/ABH8OySbHe5i/wBp4uP0zXQaTrmk6oubC/t7g+iPz+XWiGIpTdoyA06KQGlrYAooooAQUo6U1acOlTEAoooqgENec/GyZvsun2uSFd2cj3AwP516Oa89+NNuzaZYXXG2Kcqx/wB4cfyrizBXw8gNH4V6dDZ+GY7hF/eXjNI59QDtH4YH611w6Y7elct8MLyO58I2ka/ft90Tj0IPH6EV1Ga1wij7GPL2JZ4b42iMXji+QcZnD/XOD/n617mnSvGPiMgXx3MQepiz+IH+Fezp3rjwH8Wr6ji9B9FJmlNeoMSuc+JEyQ+DdQ3/AMcexfcmujZsKTgnjtXmvxk1eNorfR42/ehhNKPQfw/nya5sZUUKMmB5xbzPBcRXCcNE4dfYg8V9F2cvnW0co6Ogb8xmvm/bxtGT6V9GaUhj022jPVYlH6CvKymyckuyC5aNcB8acf2PYD/p4P8A6Ca781598aD/AMSmxPpOR/47Xo47+BMHseW8AmvX/hBn/hFf+3h/5LXj/wB6vYfhAP8AilP+3h/5LXj5X/vHyYkdpSGoby7t7OBri6mjhiX7zu2AK5nVvH/h+zVlhuDeSD+GAZH/AH0eK9+pXp017zsM6iWRI42d3CqoyxJwAK8Z+IniQa5qSW1o7GxgJC/9NG/vH+QqDxX4u1DXN0TE2tl2hVx83+8e/wBKraN4V1rVmVrezZYWP+tl+VMfz/IV4+Lxkq/uUdgMq2hlubmO3t4zJLIwVVUZJJ/l9a9n8AeHG0HSz9o2tez4M7D+Ejoo9hTvBvhKz0GESOFuL4j55yvT2X0FdLXTgcB7K057gKKD1pRSHrXpPYaPKfjUf+JxZf8AXv8A+zGuBXJZcf3hmu8+NP8AyGrH/r2P/oRrg4x+8BHXIwe1fL4//eJEn0jb48hMdNox+VSVDaZ+yw55Oxf5VNX1MfhQxG4GayvEWu6fodmbm+n2nokY5Zz7D+vSpte1S30jS57+5+5EucZ+8ewrwfWNTu9Y1CW9vHLSNwOOFXnCj2Ga4sdjVh1aO7A6m58ReJvF982n6QHt4scpFJt49Xbt16DrWhZfDG5MQa61WOKQ8kRxF+frkVf+DNuseiXVxsG+W4K7u5Cqv+J/Ku+HWsaGFVaKqVdWwPGfEfgPVNIge6t3jvLdBljGpDgeu3n9DXJ5VlwRx1HHHWvpJ1DKVIBB6g14F4xsV07xRf2Ua7Ilk3RgdNpAI/ma4sfg40YqdPQDuvhR4knu92jXkjO8ab4HPdQQCv4ZFeiDrXhHgCc2/jLTRuIV5dpA7llYf4flXuwPNehllZzpNS6AOpOaUU1jwa9ICK7uIrWB7ieRY4kUlmJ6CvM/FHxEmnZ7bQ/3cP8Az8uMM3rgHoPc/pWf8TPEratfHTrV/wDQrZ+cHiRx/F9B2pPhn4aTVr1r66TNjA2FQ9JH9PoO/vXi4nFTrVPY0fvAraR4V1/xQwv7h2CE8T3TElvdR3Hv0rp4fhbZ4DXGq3Dv1ykSqB+ea9DRFQfKAOMcDtTgK6qeW0or3ldgeWat8M7yCItpt+t0R0SVdjH6EcVw17a3FndtBeQvDOvVXGD/AJ/nX0YVzWD4w8O2uvac8Lqq3KjMMxHKn0PsfSscRlkJLmp6MDgPhDqM9v4g/s4P+4uI2LJ2DKM7vyzXroPFeb/DjwjqWm61LqGpQrAI42jjXduLE/xDHbGfzr0cdK3y5TjStNagKxAFcf438aW2hlrO1AuL4rnGcJF7t7+1aPjfXo9C0V5wf9IkPlwj/aPf8OteOaBp9z4g1xLdpHZp23zTHkqvVif6Vlj8XKm1SpfEwNGzs/EXjS/8xme4RDkySttijB7D39hzXXaf8MLFYwb7ULiV+4jCqo+nU13GnWNvp9nDaWsYjiiUKoFWxV0cvglzVNZA0ed6j8MbJoS1jfTRyLkgSqGB/LFef3dpqfh/VWhkL213DyGjbqOxBHbpX0Ielec/Gm3j+y6fcqg8wyNGzdypXP8ASsMbhIQhzwVmieUu+AfGX9pSLpepuFvRwjjpLjr9D/Ou5zXzhb3ElteR3UTbJIpBIhHYivoHQNQi1bSbfUIPuTIGHt7U8txkqv7ue6KL9FFFeuBGnGevXvUg6U0U4dKiIBRQKKsArG8Y6SNY0C6sgB5jKGjOP4l5H61s0h61E488XHuB4h4C8Rf8I9qkkN0H+zTtiYdCjD+LH869ogljliWSORXRgGDKcgivO/iX4RmeWTWtKiMm75rmBRkn/aA7+4rlfDXizVtBBgiZZ7YHi3kPC/Q9R9K8elWlgpOnU+F7EstfEU/8V/Lzx+6/kK9qXGOK+f8AXtak1XXG1V4BGzFf3YbPQDv+Fenx/ETw2YkZ5p0dgCVMLcfpTwWIpqpUk3ZMaVjsaWuHvPiToscZ+z295cP2GwIPzP8AhXMa38RtWvEaKxhjsEP8StvfH1PA/KuupmNGCuncZ3vjLxRa+H7M8rNduCI4Q3OfVvQV4tqF5cahfS3t3IZJ5Tlif0H4CoZ5JbiUzTTPLIxyzOck/iaaDn+Q9z6D3rw8VjHiH5LZEtmp4S099T8SWVouCrSbnyM/IOT+n9K9+RdvTp6VxHwx8NvpdsdSvYyt3cLhVI5jTrg+5ruM17eX4d06d5bsaCvPfjV/yDbAdvPb/wBBr0E1598a/wDkG6f/ANd2/wDQavHfwJjex5eK9f8AhB/yKv8A28SfyWvHwMZr2D4Qf8iqf+viT+S14+V/7x8mTE6LxBpFprWnPYXokMLlSdjYOQcjmsFfh74cXBa2uJMDGGnOP0IrsBRivoJUYTd5K47GVpugaNp6AWul2sZH8XlAt+Z5rUVVAGFA/ClFFWoRjshhRQaKdwCk70tJ3oa0A8n+NP8AyGrH/r2P/oZrgh94fUV3vxnGdcsv+vX/ANmNcF/EPqP518tjVfEyJZ9IWf8Ax6w/9c1/lU1Q2f8Ax6Rf7i/yqUV9RH4UUc34+0S717RxZ2ciI4lVzvJCkDPWuR0v4Y3RnVtS1GNYv4kgUkn/AIEcfyr1LFBrnq4OlVlzSQFLSdOttLsorOzjCRJ09fqT61dFFGa6IpJWQAa8W+KWP+ExuOn+qiz9dte0lhzXhnxIuEm8ZXxVg20omQcjIRc/rXm5r/CS8wK3gvH/AAlulk4/4+V/z/Ove1614V8PlVvGemqwyBJu/EKxH8q91Tris8p+CT8wFNct8SNabSPD7rAcT3JMKHP3cjJP5f0rqTXkfxivHl8QW9ln5LeHfj3Yn+gFdmOqOnRbQmzikVmmWKPDFjhBjnqf8a+gPD+lw6RpMFjB92NeSf4m7n868S8JwfaPE2mxetwjdOwOcfpXvqnIBHSuDKKa96fULi0o6UGivbGBpKWigBKKUVX1Cf7NZT3BGRFGznnHQZpN21A8Z+JmrnU/EckMZPkWZ8le4JHJb/PpWd4X1258PXclxbRRMZECMJAeme2DWbNM00rSPy77mY+pOSf516n8KtOsLnw5JPPaQTSNcOpZ0DHAxgc/WvmKKniMReLs9WK5gf8ACztax/x42Q9/m/xpD8TdaC7fslnuz94A4/LdXp/9k6Z/0D7U/wDbFf8ACj+yNL/6B1p/34X/AAr0vqeJ/wCfv4CV7nls/wASvEDLiOOwj9xGxP6tiud1/XtU1t421K58zy87FChVUnqQBXuX9iaVu3f2faf+A6f4U/8AsnS/+gdaf9+V/wAKieX15q0qlyj52bBI+YH8a9u+FsMlv4KsUlBDEMwBGDgsSK3BpWmqRtsLUY6YhX/CraKFAVeABwK1weXvDz5nK/QBwooxRXqAMjzg59af2pkff608dKiICClooqkAUUUUwGuMiuK8X+A7TVZnvNPcWt23LAjMbn6dj7iu260VlWowrR5ZIDwLV/DGuaWxN1pspiHPmIN69fUf4VjqVY4DcjjANfSbLkY4qjc6NpV1n7Tp1rLnruiXn9K8ueUr7EidT58Zfl+Zc49RTW4ALcL69K93Pg/w2f8AmEWoHspH9atWvh/RbUg2+l2aH1ES5/MjNY/2RO9+YNTxHR9C1fVZFWx0+aRD/wAtGG1P++j/APXr0vwf4DtdLdLvUWW6u1O5QMhE/wATXZfLHgLgD0xT1bNdlDLqMHeWrKsKBxS0A8Uda9MBK8++NX/IN07/AK7N/wCg16Ca89+NR/4l2nf9dm/9Brix38CYPY8wr1/4Q/8AIrH/AK+H/kteQV698IP+RV/7eJP/AGWvIytfv/kR1O0FLSClzX0i2LCiiigAooooAKTvS0nek9gPJ/jKf+J5Zf8AXr/7Ma4TA3DPrXdfGX/kPWX/AF6/+zmuEkbCj8f5V8vjP94l6ks+j7P/AI9Yh/sL/Kpqitv+PeP/AHR/KpM19PH4UUKelNz7024mjhheSRgqIpZiegFeW+K/iHcyXD2+hbUhHHnumWY99oPGKwxGKhQV5DselX+oWdjb/aLu6hhizjdI4AzXI618R9JsyY7FJb5wPvKNsf5nn9K8+0TSdb8VX7BZHlK/6y4nkJCA9uc/kPyr07QfAmiabsklg+1zgZLTHcoPsvSuKnXxGJX7tcq7iOIuPFPjDxCJIdPglEWeVtIT0936/wAq5K8jmhuZIblGSdW/eI4+ZT15z9a+jEiWJcRqFXsFGAK8J8d/8jlqeMf6/wDoBXJj8NKnBTnNt+f6CZN8OcN4104HOd7Y/wC+G/8Ar17oOteH/DBPM8a2Jx9zzG/8cYf1r3Ada68oX7p+o1sBrxT4rf8AI53H/XOJR9Nuf6mvbK8c+LsJj8VrLjiW3Vs/TI/z9avNf4HzEzn/AAzcG28Q6dNvC7bqMEkdAWwf0r6AQYAHYV83q5Rww6ggj86988J6qusaDa338boBIPRxww/PNc2UVV70H1EjXoozR2r3ChBQaUUh60XAWsbxq5j8J6sw6i0kx/3ya2AazvEsJutBv7ZF3NJbuoHqSprOp8DA+fADn8K9W+DNwX8P3Vt/FFckn6Mo/wAK8q3AY9xXY/CjV/sOvNYSHEd4Aqk9N4zj86+Yy+pyVlcD2EAU7ApoNOr6pAGBScUp6UlMBaKSgUALRRRQBGnf61IOlNj6H606phsAUUUVQBWfr+pRaTpdxfzbikKZ2gck9h+JrQNcF8ZboRaHb2oIBuJwWPsgJ/nWGJqOnSlNdAObu/iPr08n+jra2uDjYE3E/ix5/AV1Hw98YXeuzy2N/Cizxx+YJIwQGAODkdjzXl+j6XeatqMdhZr++b+Ij5VHqfavbfCfh2z0DT/JgXdM3MsxHzMf8PavJwEsTVnzOWgG1SigUte6AYpDS5ooA4/4h6BqGrxQXOnXTrLa5YQ7ioc5HIP97iuY8JeP7qyl+w66XmiB2edty6N0wfUe9erN0NeW/F/Q44JY9ZhQKJm8uZV4y3Y/U968vG0Z0/39J2fUD0+KRZY1kRgysMgjoRTxXnPwj14ywtoV1LuaMbrYnrs7r74r0XOK7MPXVaCmgFNeb/Gp/wDR9Kj9Wkb8go/rXoryIilmYKo6k9K8d+KOsWuqa3FDZP5kVohQupyGckZ/IAVz5hUiqLTerB7HJV6/8IP+RU/7eZP/AGWvIO+K9B+FGvWdmJNJupPLMshkjdmwpOBke3SvIwFRQrpsg9RopqSKRkEEHvTs5/8A1V9MnfYtAKWgUUwCikpR0oAKTvSM2BTdwP3f0pMDyn4znGv2f/XqP/Qmrgid3511nxWvorzxUY4n3C2iWI4/vckj8M1yi5Ei8FgSBgV8pi5XxEmu5LsfSNv/AMe6f7o/lUlZ+j6hb3WkwXcbqY2jByCOMDkfgeKNQ1extIfMkmUn+FQRk19SpJxQ7o5f4wXs1v4fitYWI+1T7Xx/dAJxXkojmkkRI4mdmIVQozk9hXqnjqaDUrSwkuLR2SK43GPzAAQQRyfTnNVry8j0PQ7jULu3hS3jiLFUYHntgAemK83EZfPE1nKTskZup2Nb4di10vwvDHKhiuGLPMpHzZyf6CtZ9eSN/mtZQmfvkjpXmVpr9j4g0Sa60zUrqC4VB1iJWMnPUEc9K5jSPG2oa9q50a80ud4FGBeKzLkr1I+Uce1ejTpxpRUVsTzyZ7UfEnnXYjgVVhH33Yfyrjb3RdLv9WuNUurmUpcTMyZIRQp/U9RXnM91HpPjZ1fxZeJZPjbC4cnJ4+6e1cf8S9ZXUNbiW6+1oYshJNziGUZ5IUUqkITa5lew9Wepaz4s8H/D68t9WjupL2Zi8cMEDeYzMRjkDHFdh4T+LWkeImto7dJIJZ1YrFNHtYkdhgkV84+KNJ8N2enWRN6988i73W0+4nfAz0PrV3Q7rwbfW9rNozT6PqKDy3YT7jKoHJ/2fTNKNOMPh0K17n1bp/inT712jhkG9WIOTwCDXF/EDWfDl9dLDrGpQWL22djrICWDY4I/CvCtGk+H629xubWprvayohuSCWOeQR6dea5W+0nQW1VHvLLW49Pk+d5zLvY575pype1i4y1Qmn3Pfo9G0p7CXUjrkJs1XerqoPy+p5roPh1rWm2OnvdWGqf2hYzuRhFAAkXrtOa+dkNp4fu4vs19rUejSN5iC4Xh1PUkMMYrdt7yS0sZofDd8klvduzPEY8ctxweAB34rGngqVN80Y6hZ9z6h0LxZo+sA/ZLh9wOCHTBzW8rblDKQQfSvki21jxt4Q8PpBss79ZZCFZJg8keegwc13fw+8SeJrPRXPiS31KOVmLxl4wCRjsR1/KupN9g52j3t3VBudgqjqTVGTWdNQnN3GT6CvOdE8U2up6eb24nnhSOQxmOfIIPuD1rcjQygTRxgo38QAxSYva+RoeKfF0OkiP7LbvfMctKEOAifX16cV0lu6z26TBSA6hhn0Iz/WuKu4FIWSM9OqDjNTjXLm3Cj7ZCoGM+Zgj6D3pRg+ZtvRle1XU828W6W+k+ILu0dcIH3xH1RiSP6j8Ky45JIpFkidkZCGBB6EdDXb+OJbfUoVvdUvLa2EKlRcA4UDrzXKPpjrGs8dxBPHJgxsrZ3j1B6V4WJy+tCblBaDVRM9i8CeI4/EGlK5bF1EAs64xzj7w9jXR18/aTPq2j3h1CyWSNoshtq7lPsfUV6FoXxHspo0TVLeW2lOMyINyH3x1FdeGx1ko19GNSR6BSGsSLxV4dl+7rFpkdmfB/WqepeOPDlnGzLfLdOP4IBvP+ArueKpJXckUbWralaaXZSXl7J5cKYy2M9TgVJp17bX9ql3aTLLDIMqy9DXkF/qOreO9eisYUMVtnIjGdsa9N7HoTXrei6fBpWnQ2FsuIolwuep9TWOHxLrVJcvwgXaWgdKK7QGx9D9adTUxzTqmHwoAoooqgA15f8bGb7VpicbSkh/EY/oTXqFed/GqDNnYXWPuyMhP1XIrizBXw8gH/AAc0sR6fc6nKp8yeQxoSOQq9R+f8q9BAxXJ/CqdJvCFuFI3JJIrf99E/yIrrKrAwUaEbdQCg0UV1gJRRRigA7VzXxMhSTwbes4yYwrr7HcB/Wum7Vxfxdvvs3hXyVcBrmZY8eo6n+lYYmypSbA8u8OXjWGuWN5uwY5kJ/wB0kg17b4ri1C58PXMWkSFLx1HlEMFP3hnBPA4zXgYb5vMUZJwcf0r6Otd32aMMu1toyPQ46V5GU+9GUGB5BL4N8ZXUha4RpSe8t3nP4EkVEPh74nOP3FqmOg+0CvaaSux5ZRfxXfzA8aHw98TZz5Np+E4pH8AeKFXAtLZhx0uB/WvZqiubq3tUD3E0cSk4BZsZNDyuh5/eFjyW18L+ObP/AI9vPhx0Ed4MfluxXe+BY9ei0x1193M/mkJvYE7cdyPerSeJdDlurm2g1K3lmtR/pCI2TH9fSuV1LxpqX725s7Ef2fFuBkwSznttxWlDAwpS5otkuVj0PPFV5ry2ibbJcRI3oWGa8fi8UeIG8K6lrWpefC8rH7Jas3+rQA/OR0q9ou1vCcGvXV9FPM8XmXE8rb0X0A5wK7iXM9R/tCz8wp9qiDAZxuFV7jWtPhlELXCtIRnanzHH4V5A2s6bofh+e5OtR6heXyvNCXf5QOyL7Adqz/AniK3u/DM99DFPDPul8y5m5LccfMeMf4UXFzy6Hr+peJrKKFxDvklGVCgjOcemc1wPk6nq0720niy6YoN1wgXaEBPHQiuL+HGqabqE99rl5eG/1BJisao3yRoDyQOBmnaB49sZPGWvC3jV7BAgIEWS7Acknqa56lGnV+IPfbOoTQtNt9eh083Et5JIjSKu3C8DuQcda2bHT9OtdT+yrDZQGMn53b53PoM814nY/Fr+yvGN6txbXFpAGKRguW3jnjBHqap+KfGV54k1bSVuDNYRWk3mmcAB2Q9fw4pUqVOn8CsDgz2zWPEcljrlvYwLCkz9U3989ax/ife2+mzWuq3sqXttCd08BkB3Fecqp6/WvKPiX4jZbOS403V4XmXKrsxvcY4Oeo61zXijVm1jwnFqEt7KiKEhED7SWI4Y5HP51tpFaDjTdtT27xr4y0PX/h4NYg2ZDnbaO+0MBgc+orLT4k6Bc+CWsmlDRC3EbKCNgYfwgMcn0/KvHvBt9pFykehXd4wTcSkkshVVBX7uB71zugPFZ6vO93dKsds7mKMoNshDcAj0NQpFKkjvPD3xA1bS/F4tbOa4mtZAPJgHGSeg4471X1rx9qWneIBdW8l7A8U7FbZ3I8sseRj0NcHPrMdrriahZ26xFJfOC7jtDen0rS8UeIP7XtU1xbSO3upJD54RD5bcjb16nihSutR8th3iO91rUvtGvL5spS4EchJ5Ruw9cVoWN34i1jSZfJEEiM+fKV8zqwHIAPr7VkL4rur7TZbaKC3juDk70AUPnqcDGTWRp11eRXzus728oYEOrEEmhN30A9B+GGra5qbnwzcW1tPayFvkufvoO+3J6+1L4OuNL8I/FX7Pd6bPHEJmgDNnacjGeRjrXn97qtxb6obuzmmgmRwwbd8xPc10MOkza34Xvtfa6njkgAaHc3Mr9zuPAPtQ+yHydTrPiLp+hf2hDdabqYNzbXBMsSAAHjPOMCpvE/jyG+sYrfTZY08u28kpLHyD6ZrzSQxSaaY7i6uY9RX5vmfIcdKZoFnpa6/aLqmoiFDL+9DR7hjsapSbRLVjvvD3i+1k0yLQNbT7Zi2dVEvO05GNuM1qeGvGNrp73mjy29oLGRMpcMxZi3sAOMV594vvbKz8VC40N0t0iQcoCEz6gD1rZt9a07UNELWi2lpfhtstwkfzyjuCOlHO9h20OxttevdBWL7Fpov7a9zuIy4I9c9BW7J4g12C0t/7PtzeWM64lnXLfZjzxkHAFeWjxxdyx22i+XFClsHjAjGfO3DHIq34L1S407VLnQri/wDslvdqVCTlhhuoOO+armaJ5Lnt2nw39vYxW0l7HPZ3WWMsrb9vTjNdlpd5NJF9lt/KEaDbHJ5gKFvQ4PH0r5gbxBr+l+LUtZYTPYSny4Y3JEagYyye9ehazfXHge7Oo3dtd3Gl3wWQukuNjkcnjr60ash0z1kw3l5E2n3dxarNISdsasCQD2pt7HeR6dNatbxQJt+WQjIPYAjOfyrzuw1qO11e18QXGoG50KZcLcq53xN/dOP8K6X/AISnSLi9vYrq+R7ZCGSdXYkf0qotMhxZW8O2Hiiz0S8t/EdtpNwodnhDNuBHb1wPrWxoepW502KGG0is5yNrbRvRSSeBgf4VW1LU/Dc1mJpFSQeVlbhd2wnsG5659qg0S+l0vTVDWD/6Y4G1JcqfoR0xTvYctRltPrEU15Z6XFayzRyhpjdAooB7Ad/5VLe6lb29pFBd6TbRMW23G3Y3lMf4xt5K+9VPtOrX3icxW5XdCADG5ydn+8Rz1p13o8R19Lu/hhhSfdG8kYwceneplFTVmSPg0X7Tpkt3Fcoxjb5um0D/AHquad4P1K6uEHnWkULAfvXlBGPYVM0djp9nK1vfQvEoZTFjAdQMkEZ/Wm6LeXStDZ2yo1oeU2kv5S4yMEnPWuOeW0JO9ilOx6p4V8P2OgWHkWuXd+ZJWA3Of8K2QOa8/wBP1+70iONbyVJ7eRipc5ypAyfrXU6f4g0u6ZYxeQrKVDbC2Dg/WuuFOMEoxWiNVUTNiikVgRkHNLkVRYxepp9MXqafSjsgCiiimAVzXxE05tT8L3ca5LxBZkHuhz/KukproroyOAVIwRis6sFUg4vqB5V8IdZjtL6bSpnAS4xJGSeA44I/GvVgTjtXhvjrQ5PD2ufuFdbaZzJbshOUHcfUH9K6rwb8QovJSz119rKdq3IHDem4dvqOK8rB4j2LdKppYD0qioLW7trqIS21xFMh/iRww/Sps+4r11JPYBaKbuHqKz9Y1vTNKhMl9exRY52k5Y/QdaUqkYq8mBoSMFUsxAA6kmvE/iJrg1rXWSFibW1ykfoW/iarvjLx1c6tG9npqva2hOHfPzyD09hXLWOmXt3nyYSEUbizMFXHrk9q8XGYmWIfs6KuTJpIi0+BrnUILZQcyyqox7kD/GvotcqOf0rxXR7Wx0m9TULjVLZZbb5wpHAYqSDz17V1Fz4ot47qGwm1N5JXAeQhsBEP8QxxiuzLsLKjFue7I9okd7c3lvaxmSeZEUeprBvPEU8hCWEKLnPzS9ceuK4iLxPa3LXd810Y7C1LHLKd8pXsM9uKwtCub3WzPrza89gvltFBa7Bt2scqxPXPavRXYXPc6PxB4ln8tL241OT7LBy6W5GZWzwMDn1rn7jxdpupeDJfEguWnkilON7gGIrkYAbpXJeIPC+v2/hu8YahYSsz5haeQxOGIIAA6Ek/0NeZw+HvGdt4On0r+zZk8mZpplCfLg88HByaHF3WgRin1PW77xl4V0PwxcnRbeS8m1BftE8qkSbpDyQzccD0rjdZ+KutR+BbJFYfaJWcmS2XaqKOFGO3NcJc6hY2Hw8fS7uxuW1G4kCqzqymNRgk/j0rM0nUtPXQpre7t/tM24C3EpJSELk9O+eKhy5dDVQVjtr/AMS69r+iGXxBeSvamPygsT+Xu2jO73HrVnxBq7x/DuHSNOvpYrFYFYiM/M5YkkMf/rV5zrfiP+1I4ILbZYW8EGwxIPlds9R7nmseDULhYHt1kZ4em3PGPpWbkilBHp4uLzT/AISW37xftF0xWCbzM7IjkkFex461D4d16Y+F202a7jtkWSQvIz5Mny8DbnH44rzY6pdSWwtFuJhAp4jDYX8qia/bcqyMX2cITzs+lPmtZlKCO78A6paaXqurC8mBi+znyEdwFLt3/wA+tczZa5qWlXEn2CcRJKSr7SSWUnkZrn5nLuZd+4g96azbsNuI9OajmQ1E2JdT+z6zHqKfvDHN5g8z5iT7561b8W+JrrXZ5LiRY48ABdh24BHPA/GubLhkyWw47A9aS2k2oVkRd3qepp8yHylsXMv2LbId2G4I60treyshhkZmTqq+h9ap+Yw+VWGCaUmSGTeMZHajmQWLkM6xXIEmTuPLDtUN4WSZ9oyd2Rk54qKRusitljxxTUlbyz3HcGpbCxLuT7O2ckjvV/TJoZbd7aSYICdyZPGcelY8cu19mTt9MVGwXzNzE5z2pXDlNPSZbG31NHvPPaDdh/LOPxFTa1qUNxdbogxReEY9ce/vWaVAQupGfc1GPmQ+Y1NSsHKi5JqD3EQDDPl8gjg1e0vxHdQ2cmmzN59lJn9yw+UH1HvWCnyllHIahW2468HjHejmdx2LlxcqrBuTgnIPbpxSauV3xmKTIAV+D09qg3faD26HOaZBH8zI2SCOOOKq5LSN/Q5LK+t5INSM7ybD5Lo+Nh7ZHem2F8dHZ4dqsJiFkDgAkZ7e9YEbT277t2MccelXJY0ntjMJ/wB4CAYz1I9aXMS0dVqd5otvdR32lwqW8vJiuHMmHHfNQeJ9bg1WGC8tVdLplCypuyFxxx3rAtmWSMWryeXjv1zU/hu5ttL1ZLi6CvEpYeoHvihSdwSOgTUda1nSzAkMckVnlwHfkH1Hc1e8GeINU1K8s/DurPLdWayFFV2IZFPYE44rk7/UoV1k39gxjw/KgfKR6Vf1nULy4sINYFrCNuEWcSfOSPbrVppPUGj0zV4V8Cy3EPl3WoWd192NQVjhH54zWn4J1aw0GCz1Lzvtlhekm4hm5MYHQDNeXaPqV94quEtr26lnmVPkJPBA9SaseFdQWCa70eS1EqzsVEzKWeFgeq9se1P2jYnFHtF945/s+wkW00u11LSlbc8IQKeTnHfoKn1bxVqFro7G1tSlhdqskKwxjdFu7Z715r4Tul8L64x1F457Jw3ytNkYbPO0cA1vSeJf7AUahod0JrcPsubOZlYOpxyABxwSPwptkOKO78J2+tNp6atPqkY0wKfMe7TbNGy4AII7fWrWl6e+p37ajqmqLc2rSiOHyJOG9NwHauA8ZeM9RvYrfVvDuk7NGnCxTWgJZpmA5+QAnFHhyzvVsW1S3kltrW4YSS2kuY1jwDnGe+e/WrTMuU9Bk1HStJ8SSLJeCSPlDbvgj3IOf0rSiu7LT5BBoNrIzTt5sgjPAz047VwWhXdjdj+0ormyvNJjdfOt5E3Tw+49ava7442akVtbGKVAP3d1bg5eMcAH1x6dqakhSj2PSdKWfVIFvLw24mjf7vllWA7/AE+tO1iaFbeO3hYx3RGY3+9yOg+lcJaahr01xZ28kkmm+ZiSJmTcGBOMBu2fQmux0ktp89w9xcQTshHl5wGHHIJ7fhVKRFjo/DGsapHYW8810rpvxMnl8cdQD1Fd7bXUFzEJYZFZT3zXjWneLRql0I7K3ubeVWKyhn6AH+Ds2RWtN4ht9Knd764u1ikx5ZMTDtkjIotc0jNo9TTqadSCnDpULZG4gpaKKYCCjrRQKAMvxHotnrmmtZXe7aTlXX7yH1FeLeJdB1DQLxo7qMvEx+Scfccf047V74RUF/aW95A0FzCssTDDKy5BrixeChiFfqJ7HzzZXl1ZziWxuZbdscGNiP5cVvQ+NvEsabf7SdvdkU/zFddrvw2s5Q0ukzPbyE/6uQlkP07iuUuvA3iSDczWIlA7xSA5/Dg/pXjVMLiaPwi5iveeMPEl0pSTVZQh4IRVX+QFYmZpZy4Z5ZXPOcszVoTeH9djJ3aRfAY6+Sau6d9n01Fs/lfUp7dZ9wBKqm4gjd0Xpg/jToYWtiZ2nexLnYzJbWGPRri/a5R5FhaSOJDksVPIz0qxfXd/NBDdWdqyvd26vcJM+MqoHIHQVmx+JfD+ltJYNNBJfRs32lYlHkJkZIAJwTkgVwuo/EAWSWyyzXUiZljaQp+8YMeCoJ4Ar36VCFGNoojlcnqaXiDw1q3iPWJNYTVY9ITUbdg5nfeFKfdGV4DH0q7b6TqPh/R7bWLvXbd4tRiS3d2g2rjPy4JOcZ4x6E15pceKE+wWVvDqEsVrbTs9qGJbcCf4/wDa61ma/wCLrrVbXy/s0vkqCuWfhW/vKBxVSmrmsYOx2Gq6xdXkraCNbUypIxXyo9qhSep9uazdI1LXLG0h+zanDLbWTiCSFDuMpI7DjPWuR0+TTorZ7i9nYXIIdCSd0n4ise41Fp7tmDlBz8uam5pZWPV7jxFr0enNcahZzxQ2zL9nSNdwBGSCc5qwnxk1uSddP85YbdgN08ka4LbcZ+ma8o03XNUtWa0kvLg2M7bmRpM5PTJz29q2L/xA9rv0mQW9xEsGFlMSggkdj/WhS7C5Ue1w6p4F8SaAs3iGMzXE0a8QdWAH6V59p/w+/wCEmtpZvCqx6ZFLJtjtbyTdIVHG4nsK878OyW15qsdveXcllEWJ84Hla6LW9SvfCviOOa1v47yyj2SQlzy2BwcdeCPpWnPJq7J5Y3GeMPhd4z8Nzs1zo5ubVR/x827h4+/XuOlcVJHcxnBQxZ77a6rXfHHiLxBIjazqV7NBuyYd5WMntwOOM9K7/Q/EngG08P2un+MtNk1CeYZPyD9yvYgAg/nWb5S/eR4iVYHO45+mBUUqPu54B7ivVfGGk/De68M3V94Sub2LUTIEjsppOFHc/MOn41wI8N+IZrF7yHR7qW3UgCSOIunQ55FTKOmg1PuZXzeUVU4GPzqFmXCjnNWHVlHlyI0b5xtIwRUPO7Yw6dKykmaLUYwy2QoH0NNkYsMMTx6U5eGO3Gaac8lBg+9SDJLcqo5Hbgk0FpASzMOT0qMONgzjNSFgVw2QaaBDN7FsjgHPApwZt/ydDTQo7GpU+VelVcdhHYMNoOD64qHeFYKecmpR8ylSuefSq+GLEKO/GelAiXYAG5JpVYr6HPtSsAsagEe+Kjk6CgEOQozZfAJ6CnO4B2dgc1Bzkdc9qc360hkyMsS5wDz6Us90kjbol2+1RMG2blIqAs/TindiaNCRjNAGAz9O1VoJGWZg5BJHUelRbpAqr+Ypu58Hdj2xQFlYkyY7ncTuxzk0TyRyKXUANmgnzB26cmq/7sA7crzzU3ISLaPELRVd/wB6rbj6EVYiu4YysTKJIsd/U1nTBY5duVPA5HSn3CorI2TnHAHShOxVi7b6hNZSbrR2TDEgrV7TtUuo5ZL1JH9XOB1NY+FeNdg2joST3qW3unh/dKFIyM7qtMTidjH9k8RWg3Xq2t3GVVzKfkfrjge5p3g7WLHT7a+s9UkZZH5ViNyuQOlcZcySmfzNwBOPujHFBB2lmYhD3zzVc+pPKd74U8VTaJ4gknhYJby4GAPuL3Iz0P0rSuPEeuW2sn91dTaVeMCofkmM9MZ71y9y2kXXhFZY1RdSik2vlyTIuOoFQ6Lqj3EIs5ppJCoyAykkY6Y9Ku73FZHoMyW+h2Ed9dWreTIp8xANjk+h5xXXfD650XTLNNXs9TjuLKdyJLe558rJyeB9a8csNelW4axvoi9q/wAqoVyVPt71v2tw3h+5huojaz2V1Gd6yR/Og9CvY+/SrTe4nHTQ9b0TxVe3l7f29nDNf6QW8u4ikKnyjzhlAxgc+/1qW7t4rm4F0t8Z7aPopJ3n16dRXmGnalpOj38WuQzHUFuY2WSJj5bRnPGAOKr2+qXsOoS3WlTTbHbcheRiFXuCaHIxcUe4aVN4ctJFazBLSJuMJlPlSNnAKnqGH1p1ldX19c3dpc20rR20gESTMAwGOoJ6j3rltEurZoLfU9N1ezZXjVbm2ljBbeDzgHp9a0NS8YWVmY7awtDqceCzSqP3iH+6W79T+Qq07K7Icex9QrTh0pq9adSWyOgKKKKYAaSlpDQAtIaKQ0roBe1Rznahp+eOOaq3TMM9ximRN2Ry/jXVv7PsJJFZVbY2C+cZx7A14P4w8QWNjpN3cRzXTbmFrO8OFLOV3DA242ZPJ4Neq/E/W7PTtGuWuriOLKsql+duRgnA9q+VfHviqLUpUWwdViRSkxMYU3DDhZOOOn40SdkZwhfUp+J9ftdQuRPHBEjGIRShBycgfN05PFY5vLyYkTXDMI0KxMeWAPasmcPhpN+7AzzQsw2liwK459j61hzM6LE8DQxq0d0jZHyhR/DUS3kixhY5iVDfd7H61XSRnXKZYj+P/GpEWHymEhVjt5CHBz69KTGkPv5pbg8qMZwB6fSqrbY5EDemRUdxc7wFLlFFPnIAVlYOe4ouXctXMrGAxbFPHNUxHLjLEFeOo6CmvcRdWLjbyc9BSNcl/lwef4uxFCZLRYkniMKo6KVXhSO/1pt/fT3joJpGmQKFUvzjGen50gRTGBt4AzSSjaqcjoOAKLgi095ObeOCQ4RAQB7E96YhjebdLukcj75PSq7M0kWSpLZHHtUa54wxUE4yT0qSy9GPKlEkkfnAcKM4/Gu38OfE7xH4fsjBHH5tqgxHBISEHvgda4OC5jjhaOf5zuyrDtUVxdSyuwByueAemKfM0TKKludz4z8bWviyBftXh2xgvCgDXqMQwPsKx9B8I3HiB2g0xmknSNpApXhiMcA9uvesAQiSL5M/JzntWpo/iC409Fi+3TrAfvRQSeXuPoSOopuV3eQWaVkQ65oN/o+5dU0+4tZCByVyvfuOO1Y8eUXayhvbvXoep/E7X59JTS1tbNbEZyjw+YzD3Y8jrWPpTeE7zRJ/7Qs7i31VG3Rm2JYSDnghvwpLlbH7yRy6xfN8q4HvU7QIyjEgfjk16HafC/xbqdpHfWmneVbGPdGszBJCvrjvXKa/4b1rwzdmHXtLubPecpvAG8HuDVum1sSqiZiRLCobe5B6BSOtJKg8v1HUGpri3i8wSI+4EngjkH0pWaJ7ZVbhuRWVkyymFKru6ikY+Y5CjBHWrSQyR3KWdxGVUjqRt69Dz2p9zp15CsskcJMaY3sOV/OiwrlBiy/LgHNNOTgbcn0q9b2jSqWjyzgfdzUYh3ygJ/rs4Cj1o5WO5UCq0wYjAHGKcF+fK/cPrUkkMqSNDOvlyqcc8c0picxBW4A/iHejlYrkMmckDgUxg+BwMdzUwgkD8lQnqabcwyxsFUjb6kdaRSaIVIYnPFK0arypyff1pNo4HU9aeqMynHfnmlzKw7DA+0kMRgjtTJFVUJ6DPBp/C434z34qGR8H5elQ0FxQAW3feOe/FMeT5xGx5zSBiVJximPgyBlOakZY37cx+tSyOFkxtByAKrMdzhec+tSbshlIyx44qlLuJliWZXAO0bgMcVDCskjY+4T6d6a8jMdoXbjrUZeRCpBx9abaFYtRNLDMegAwWrQubly6TWoWJ8fNhsZrMZvMh3D5mPXFS26xlD58jowHyjFaRm7WIa1NW31T/RE8xMSZJ8wdatf21f6x5Vq86xjG0seNwHrWHEyAKiNnnkmpPMMExK49qabBrQ2NJkELG3mmVVLZGVyK29E8Qf2PPcWcyK+nTBkODypI6jjiuSezn+zi6IbYCBk1dE0EkCptcucZbdxVp2Muh6L8Mb/QdP1+UeImVtOuIyscrnLRsPQ/T8OK2ns/sUTXehXjXOjySEQCSMM2Tk5OfpXmcYtjaxjd86k8kjn8e1aFnfyzaetrc6g8Plv8r+YQCPTH9a13Qran6LLS0i9KWnHYoKKKKYBTJZEjVnkYKqjJJOABTzXC/GDU3tdDjsYnIe7fDAf3F5P58Csq9VUoOQFHxF8SBHcGHRbdJkU4M8uQpP8AsjuK5S68aeJppjINSaIH+GNQo/LFc4PlG44Hvir+n6Tql/HvsrC5uV/vJEdv0zjH618zLF16z91/ITZqWvjXxLC+5tReT2dQw/lUs/jrxBIrD7RFyOP3AqlJ4X8RheNHvM+gQVUuNJ1S0iaS80+6gVSPmkiIUeuTTbxMVduRLaZwHx61KS4eLLzsTbrM5+5HKSMMvpx2xXg9025cgMIxjr29q9f+OGpfadOsbe4jKvBuiHzfe29G29uO9eOShpF+9gY496+gU1KCt2HFWQ+4YPjy8kEfdpluxjmBlC8dB601JvLX5QGz0PcVCHeWUjDc9PrVpGqJZpdrs23arE5AHSq8PzOfnOzqDVpd0K7pIw+eA3oaiEiskixxKAT81JlWFYRCAZUkjqMc0weWVPyARjgNjml8l2AO/djuP61ZaWNYlaTYSgwyeppCKqR/6M8gAA7A96YrRrGjeWrDvxyKklkPlhSCo5IFMiRjCG3KpH8PrQFyYsWQIVJUdDSyoGQMsYRh3J4NRNOIzuxyT909qddTFlTzF4Pp2pDSIxPhVTcFfntxTC7GLaMEg09404LbiPXHSkfyo12s2c9NvWkmMauXG1lwfcVFE37wjI4P0q2EjaAbpGb0JHK1Ctv+9OCGUjjNDAcsj8kMUOeB2NE8e/aeA3WlCFQScECljy58tuw6jrSuAiO8eY2YHPBzV7TNSm0u6juYUjYqMKHXKg+tUSqbT81RtIuSivxRcDsV8b+Jru+FzcalPchYxGYvNYKV9BWzcfEuW6NtDquhWNzawgrtkBZ9px3OegrzZVaPDxO+/IyAcVopfQY/0y2WQ9AMYI96qM2tmSoI6m9tfBGqGSTQxfadMzKCJwDEoPUjH8qwdS0C4tbxlsG+3W6niaFDtY98DmqSTQKzNGAw4wH9O1dBo3i7UNJxcW0gt9owIkiG1qq66js+hi6vdXM25Jl8p9oB3IQwHtmmWN/P9mltJmLArwPf3rurz4mWWu2Mdj4j8NWF/wDPn7S+VkA74x0xXG+J49BXUHbRLm4WLOdkgyE9geppNp/CxWkt0UbeWazvIpGXAJz7EVpaxHFcKt+MIzNkIkeD9RzWTc2mow2y3U1vciB/uOykKfpTRfXIVI/mKDpz0ojJrcfJc6Oxh0zWlSOYzQ3MeQ7qm8MuO/eqNvHax3otrgsIslQQOfxrJt7ya1lF3bzNFLjkhiM+3FWby+t7oGd932hvvEnIP41XOg5HY0by12x4htzNEp+8i8g1Q/s+4uIjcxwySRLn7ikkfhWhpWuyWti9rDbhGkwGkDkcfyqPSNWu9D1Hz4LgsjAqYy+Ryad0yUrGAYkDFvmHY8U1o/3bMjEAetddqGmX32dtbPkCGVDIjDBAbPQiqUMFxr85+y2q/aDjKJHgEeuBWbirlczOa8uP73mZPfNMn8t+F4JHpXUJoPmXjwXUDwPEDvVCOvvmsv7Ox1GRLe388bD8uMkfSh02xc6MeONSu3f97pQqqkgjAz81XTBF5IARxLu5X0pH8jyk2g78c/WodMakVgGVmKqCc45qPafv5OT6VZVg3zbWODg0wsZFaNVK56Go5O5VyMKWjLDPHU0yTLOFOBinw71Zl+bJbGDRKJFl3SR4wetHKguLbqu0qP3bDtUsSt5ykKGYnqTTQxJD7Bg0MrAeYrE5PC+lXYRYdUUbTnA5J96epjmUAKwGOuKhht3k+YthSCeTyaktp9pEL/dBwT7VSFIu2cjsv2VGL5/gboTniiG3kguNlwSmCQVI6GmWxEM7yW8g+U5XPUVLf3NxcXDzTuXYKO3XHatDI07O2hWaP7Vd/Z4i3JAyfqK0L+6tTGfLlBUOFBUAEjB5NY1xE32S1uM+ZvUnAb7pz0NaWgwQy2L/AGmKMsWB+bhuh7+laRfQFufpIvelpF70tVHYAopKM0wFNeUfGpWGs2DcbTAQPqGzXq5rhfjDp5uNBivkTc9rKNx9EYYNcePg50GkBzXwr8OW2rXEuoX8Pm28BCpG/Klzzz9AcYr1uONY4xGihVHAAGABXDfBmWNtAuIlwGjuDv8AfKjB/Q13dZ5dTjGhFrqAHpWVqcMcsUiSR71IwQfTvWr2qtdoCG9MV6KMauqPkH4teHCbjULW8ulQae4kiQnBdTwpHvtIH4GvEdRi5KRoQuelfW3x60UfaINUMHmrMhtpVK5GcMVP9Pwr5X1+wm0i8khuImVnJKAjAA9q4aUXFOHY3g7oxDCiSAsxB/hx0pZpfLVeAx7EDpQ7MyDDD5TxULKrD5y2a0KLDyCYqzdxz7mkgEaymRl+XFQK4CADk84p0m47AcgHsOlVcdi2ZXuLdljQRsOu0cNUBsWVRvZuRnJ6Zqa2vVtwMZ29dpFMuLia7jYQxkjO4j+6PajQOoOVEGAoOBhh3P0qtJtVhwSOzYq9BbqY49ko+boX4yfem3AUKFVwcnLAr0PtUpFFZ4AVyJlBz1bvSSMwiEaSKeeVxRcRhUP7xnPYY6U1kZFw2AwxyD1pX1HYa7Oi56p3WmQJHgyc5zxmpWk8xvkAwOCGFRKCW4KoPrSluIVpM/KFITvikjMbHK+ZhTzVmCI+WSrKD71XbzPNHG3nBA6NSAe32ddpVmBzn5u9Mf7xkI+UntT9q7lMg2k5pryMEVdqspbk56UgI8qWGeB3zSrHEpK7lPccUMhO+VWXB6U2RNvzk8npigBw3NgKN2KWUSM212xjpkUkMm0EBR9SetDyRk+ppgSCQCPAXJHU+tWBcHy/L2rt/WqifdLbTgmkdwp3MCfYU0wLCLB5m5pNvHQ96RfLkmCo6jPHNRI6jHyj+dQs6hwygA5zwadwN2Of7PEUvLmR1H3I8kj/AOtW9b3Hh+9s8HwoxVIwpmjnK9AOfrXFG5kJyctx3NWI7mVY9sc5CsOVDED8eaE30E0dRpfgFdeink0TVrOIxjcYbqYLgemRWJL4P8QRXptE097iXBINufNVh6gisuBriFv3cxUDLHBxn24rZ0jxZrWlsxsr2WE7dg2HAUUcye6F73cxLi3uLS4aGdJIZF+8jqVIP0IqKSaTG3d9BXSXniX+1Gjn1i2S9lBBMrKNzD0zWZ4iOmzAXVhAturkDyg3Cik7dCrvqV7TWNQtVkjSdtkq7SDyMfjV7RtYbS5DeRM/nhwVIOAMevrWDt9PXrSFmzz0/SouS4o7jxBrN54n1ifUrJhbv5KtImByAOo+vNQaHJqWoSD7MYpbu2+eMAANgfzrl4dSkhhaOEAA8A96S2vLi0u4ruBnVwcnDYz+VWqgcp2rpqmt+IYbY2KQX8i7VUJtWQn2rI1XRXsr6WC4jeLUIWG+3ZDyKsX3izUr2S2vZ/3NxAf3UsfBUDpz9a2T4ovPFkkMgWA6yigs5X7231+taqopaMTizjdTfGomVbbyt3/LLsPz5qn5AmcSKoUrywFegJYf2zbeZNbW0NzZA+YigAOM9f1rn5PLurwQ2OlTC6BO6NQSGUdwOtLksK5gXUq3BDDcWHygYpzNLdxfu7TAgTEhUH8zWgkltYX0dysEitE/zxMufr2qTWdRhXWbi90JStvIoLxhDt6DIPtUON+ozBgG44UluQAPSpxBItwsTqVYngnjinyKpAvEjEWW6KCRWjczz60sfl2gWaCHLbOpx1NSkkguVNQs7ixkUSfdI+Ur3BqKe1xHFMJVUseh61Yaa8vk8uYGQJyBnoBUSgGRYjlznK8dKa2C4swhALKGY9wKuwMos5I9uWByD61UQOlw6sAFx3FTRrseIyMAhPzEHkCrSIJo5G2CMKeTxip287yNkYYANTb1Uhm8y2bfGMFCakmYy26yBduT1UcGtRrc/TJaWkFLVJWEJijFLRTADVa/tY7yzmtZhmOZCjD2IqzSHrQ1cDxPRtSvfA/iO6tbhTOm7ZNGvG8c7XH6n8a9EsvHnhmeNPM1HyJHP3JI2BH4gY/Wq/xD8KrrloLi0CpfwDCf7a/3TXjc6vFI0bAqQcMp6g+hrwZ1a+Clyx1j0E2fSEMsc0aSROro43KQeCKdIu4EV598GNSkuLG706Rywt2Vo89lI5H5ivQ69fDVvb01NBynE/EbQ/7W8PXlqiB32F4x/tLyK+Qvil4f1GSBb9bN5YYlJm2DmPOeT9Dx+FfdV3DujKrxnvXh/wAT9Aexv7nysiC8DSJjpk/eTp68/jWOJ/cyVbps/wDMineMuU+PmCKcSLtwdwPrVR0YMdn3Sc1teJdLktdYu7dtyKsjAbuD14rGlMkaARjPua0uuh0DMIkRk+V8+tCSeayttZQOBTfJZlDHABpyvsj8oNuA7H1pFJDvs3mEbjuA6+v/AOqrdlK0AeJVaPByOPu1QMjMiyOTkZwRxmr7oix253feB3f0phYZcyNPbhhtdc8j0NUpLhCArZLg43VJJKIz5aPtUk5Paq21NwIYNu5JqWBKZJ2JBUjHpyKjaNjJtmLbOuR0qWU8YU0j/wCqbe3IpDuQXLBQPK+76mkRN0Y81yp5x6U9fMUAxqCc4NPhtZpnAXG7PTGaSQmx6BRF8hB96PLaRdxXp0rd0bQLqYhXUrn2wK6bT/CjsdzIMA4+XnNbKmQ52OA+x3BIwrHvwOgp0dnPtctGcYzmvUU8MsNp2sQvQAYzSR+G5JSV+z4GeQe4qvZWDnPK/srqm3k57Ui2kgXDRsB9K9MvvD8eSI1KH0IyKpSaJGoCeWRxzzS9kLnZwP2M+hFAt/7ykV250f8AhVQePSoJdL24Vkw304peyHznHNBIFKjcE+lRJAwXOWP1rs5tLJ3b1+UAYx61CmlLsI2k0nTYe0RyIjclvlUZ6ZqOS3aM+uR26V0x047yGHGeBt4qCWxIbauKFAFNHPoHyoCmg7gxxxz+da7WXzYYEY71Vls5VLEqCO1S4MpSRS3SjBzle49aWNkUsuGwfepvKb8e1QpExYswKjOKzs0xjdzDhiSvYelMYKQcE5PX3qZ4WIO3kDv61DtbGcEfWmwGrnkEHjtVqy+zykRzMAOefSqTMyyknJJp24AADg0m+or6j7uHnEciuQe3XFQOZFwhBA9TSBju3E9P51Ze4aeMLIVcj7uBisnZu5dhbSaRiiTsDH029/wq1perSaTqizWpEY3YZSMhl981luC3O1sg9BSIBKNzE5HSri+ULHTprl5a3QvLX5N2VYq33uc4rtU16aP7J4tm0pWdNqiTO0cfSvLEn2WphKKxJ79qv6H4m1DS0a0jVJoJuDDIu5R+daKqurM+Q7TVb/8Aty5k1ixsUkljJkuoy2VKe47iqFpqGi6TriahFp7zabdQ7ZE2kDLdQD/npVXwn4jXRtU3Pbq0M8ZjkAUcKew9KdBfbtZ8u8UT2M82WXb8qqB2x04x+VaL3tiE2hly6xs7WNj5+nljycnHPFGizLpOpjUntZDbElN6ZGAwxkV02mW+j6Xrd7pcTsdP1GMi33y5VT279axNRupzN/wj9/ExtgSsMoBBHpzVtCMPUXkiliu45g0TuSu0YwPSrmpzK0cF7FbSRS7VAfbhcjnpWtp1ra2VtfabeNG/mITEzncqsvPHoaxtLeSaAWs257bePk3dPepauNsrTmfUEaYrkqcyEdu+RTGtVMKv55Y45X2rbSe10yW7s44Y5VcEBiuGBIwD+FYiQzRzKh6n5RTEaOnNEbaT7TllAwo71PYTQi28mZi8Sn5QetZMgktp1VsHH3lx0q/dwy29vC0q48xQygdhVdGNbn6YCloWjFXHYQClpBS0wCiiigBGXIrmvFPg3TNdczyKba64/fRgZb6g8GulzQazqU41FyyQHLeCfCK+G57iYXrXLTALygUACuppM4o3c44z6UqVONKKjHRADDcpFYHiXRrXVLJ7S6j3IR8pBwVPqD2rfpk6b4yO9aNRkrNXRMo3Pmf4n/CeaawuriwmN/cFSUSQBXVhznI+96V8x3kM8Fy8N5C8MyfLImwhkPpX6L6pp4kQsF+YV87fH34Xy6kZ/EejQ77xEzPbqQu8Adfc/wA6TpQjHlghQqPZnzDKqjK+YTg8ZNEMbbSZGLL6ZqSS381i3lttJyG6A0iq+THxgVzyTOiIxpdw8uNB+NWbeGY255GM/wB7FRKuwE4Bx703zXkPHC+tHQZDJzjpweoOaTYNqsTx60+SP5Cq7T7ioV3KBvPHTFSApdgcJ39av6bpN5ft8sUjZxn5T1/rWj4E0E+IvE0GnrwgRpXP+yMf419GeG/AUFvYoqrn1IralT5iJ1EtDwvS/A99JIFljdRjJBBrvdC8AyKqM0KqvrjmvZtJ8LW8YHmRhm7Gt5NLihwvlgHtg1vGEbHM6zR5dpnglUIaaNsfia2ofDKQrhEz6fLjFd9bWrDgxnP86gure4bcoRNnc55qrEOo3qcPNo6xqnmKS2eMmqFxZxxMzGJg3Zu9dzcafG8Xl3Du5A6EYxWLeabbxjayvk9Bvoa7Ap2ZwV/ax4IMYGR+tZVzpimJWwQTnPNdpfaZIshZVO0jjNUJLBmceUAxA5wamzN/aJnHtYGOPOMKe2apXNtuxjJ/WuwayZs88Dt3qm9jGspBDZIpFHLGyZ2yG47g1UmsCOY9w9hXU3Gnsv3VJB75pkljJ5Rwvb7tFgONurCQKF+YH+8Oaz5bUS58uFgw7njNd5HpcyqXYkf7LVWm098F/LYgDqBU8rA4pNPumiOUUL1GTVSfS5nj+Zj77a7xNLbAbDMMcY7UqaS7fL5fyE9aORDR5v8A2SVlA8tiM8c1aGg7gOGAYc85r0I6SskgRU2epI4Nakfh9RbgvjaTjcPSlyITZ5XL4cm2hFiGT056YqteeH3jgLGM575OSK9SvbBbYZzlS4VfXmqt3pq3FpLLtPmA7E9MnijkQzxa502RZflVzz8vHWmXmnyW6JJIu3cON3Br2fTvChupQ7RbVBAZ26ED0+tZ/ifw3ayXKWImJKkl3H8R7j8KTophz2PGmU7/AJcjjtVdeH3Lkg9xXe2fheTVLyeO2RvLtVkkZj0IUdBXPS6BdxRSyMCqqx7EZAxz+tc86Li9DVVFbUraVfx2V2DNDHKhHO9dwHNQzbZHKqFXc2RgdKh2MqkMMMajCssg3ZFZ3a0Y7lq6sJLdRJKyMp7qc1AAnmBsAYxgY461a+1RzMNyYxgFQeMCremabb6ne/ZYbyO2dgSjS/dJ9PrVOCl8IrsrXjCSRWhXYn8VblpqdrHobW8cey5JyZCeVGOg9qwbq3kt1eORwSG2kg5FQxNL5ojUgg9Mc8VXM4vzJeq0O3uNTsPE2j2ukXBMWoW0jC2lSJV80EcBj/WtPQrbT5PCV7a398z3VvKrLEQWI6jj0HSvO0BtroOHwyngirIlf7SGhkO9z8241am767ia0OtvU0nVmiSK4WwltlJZVQP5nGM9fpU7+FQnhMa3azNIxdlZSvGAOCR1U1mRrpMAhmupiwK7ZkT73PvitC6gke/kttJvhJaTBQu7gEYAx/vetWtSCK+On6r4eFxBZx295axqkxRMCUZOWHqafqC2EvhGy+zzH7bauV2yH5iDz26/jTpdHTS3urPUr0qUfy/s8C/M+R19qi0+CbTdS/06JBbzrgCRd2R03celNXApRTR3WnyHyZFnQAmRVzn1DelNWeS4gRtoL4HbsK1NDu7TS9VuIJw8lndDaM4+YdvwquZFtdTuAiwuqkqAvCsM8Gqew07M/SFe9LSL3paqOwhBS0gopgLRQKr391DZ201zcMEiiQu59AKTaSuwGalf2mnWrXV7cRwRL1Zzj/8AXXm/iL4j3Us/laHGsUK9Zpkyzf7qnp+P5VzHi3xBc+IdQ864+W3X/Uw9lHbI9T3rFBxxXz2KzKc2403ZCbNK913Wr5y1zqV2/OdvmkAfgMCqbXd3v3faZ93rvOaij3NIqqpLNwFHX8q17Pwv4huhuh0q4IJ6sNv864Eqk3dXf3iuVbbVtUtnEkOo3kbd9szDP610eifELWrN1jvdl9CODu4f8+/41mz+DfEyDLaTMf8AdZW/kayL2xvrHcLyzmgweS6EVqniKWsboaZ7TofibR9djxazBJu8MuFb8B3/AAqPWbDzELLHksD3rxRWZXjdWZWU5WQHBB9jXovgPxj9rKaTrMm64Pywzn/loeyt7+9erg8y5moVd+4pR0Pnz9o74ZQ6bE/inQ7eSOMy7r2GLOASfvhew9RXhSxtjdkMGHBHNfo5rGlxXEciGIOjAhkYcEdwa+ZPjj8G7HTdPvPEXhuN7cW4aS5so1+Qj+8voM9RXrVIKbckTCq1oz53DNgblz24NSLujBVdqpUssXl7WkUoDjblTUe3zM7vl9K5ndM6OYYduCxzn1pG8svzk1Mu1XOQxGO/SpNhzlUADY4oauO567+yxpsd94r1G8ePd9mtlUemWb/61fTdvZhY8quPwxXhn7H9r5p16fy8JvhUH8Ca+kFt22qAoweOa6YO0UcdXWZnwW+1MkAD3pZbdWw6c8VrxWmTho1I9KSW3Ct8qBcdqtMhIxnjB+7nNMWDapzyTWvsXacpzULRhgcRDg4z6UNg0ZFxbRtGQVz9T0rIuoYkAUxbs+2a6GSORmZfKzjvmqV7FJ5R2RqrdiKEyEmclc23mF9ibEHyjn+naqMlj5QDBflA+YbeRXVPbtHFgws2RgmqFxBIB8sb4PbtTLTOSntcsSny5HcdaptZNuJePHHB9a6meDBBkRwe2KpSx7pSsa4PdfSlYpNnOtYkZZV69iKattxtwR7Gup+zxnDMDnp0qGSzDyN8mABkGmkPmZzE1ttblMmo2tuNzKTxwK6RrT+Fs5xxUkGno4VipyvfNA7swIbFmxtjUHAzQumt9oCBCFbv2rp3t0RP3Y6HketIUVo1Yths7Rx0pWFzMx7bSI1lK4y2D3pl1bCPaIxkZOc9K1I4TGWaRt659e9WLiyjmWPOeuQueMUWFqchqFvHJ/rEbYxyikd6uyaMkWnWcKskYYGaUsexP88DpXRT6fbtPE048qCFxnbzubsKramsMty80h/dRsRyMAewFFilJmSGVYftCIIrYfu7YHqf9o1ymu6fLqF21pYyRrM6qbq4LgLDEDkID2JNbuq3n2nUDGBIIVGIkA+Zh647U2XTrbTNOa71KVAnLJAAOWxgE+p7/WmWrWK/hfQbez+0IgCWdvZSuXz8zuw/l1qWTwpZSeBrqZkV7gwF42Zf4iOCfyqxaRXF14cCxzeUt46whgPmx3z6da7+7sbey0A2zKrxoVB9CMYoWiM23c+Q7nwjqsitd+TtX7ynaTnFO1jwrLM0EtuioJI1yOPv9D7ivpHUbKK+0zUJpEEUEMawrtXhQfvYrD0TRrWPwXFfzLgyXW1WYAlRuwpxWTpxuWpny9c6dNbyyQtGQUJEmexqvC32Yq4XayfdNe/+MvB9uvi1bWOMSpewGQlhghhjOMdq4PxV4Fk0+0kKn59+5Rj+HOMVi8P1RsqiODnvJZmDOqOzD0rag0L+09OE2j3UCvGo+0wyybGBxzt9RWDdWjRyPGzEMmc/hSQXE9svyNjcOD3rGN4v3jX0EeOYZ3Jjy25OeDTpyDGJVOSeop9ndOrbJwHh7g/zrS1PTo7e3jmtZEdSNxGegNVo7tEvYb4eVrmSRflMap8xb1zXS6VpuoTaRNcWJYfZWLFDHz16j1+lcXb3U8JYJhRgZ96vDUr8FXjmbaw+ZQfl/wD11cJWRDRu2smqauLzHmfbY182QyfLwvfHqKimkmvLCKSSR53jz90FmUdyRSrfzWupC63eW0yASFjnch6k461p6zaS6VfQzabfJfWt7Ht88R+UGXuGBPFbElW7sYZNKt9Qt13P5gSYyMAOvYfSo547eW2V4SE5G/J+83PIz2pL1L3QryXSdSgeJHCt5eQw9mB+lVWt28vbv+QkFee3NJ7AviP0zXvS0i96XNXHYBDRS0GmAlcD8ZNSaHSYdMikw9w4ZwDzsX19jXfV5H8Z3b/hJLRT0+zDH/fRrizGbjh5WA4YYJ6+/Wuz8GeCbjWI0v74vBZH7oAw8o9vQe9ZPgjRW1zXYrVwRAg8yUj+6O3417nDGsUSxqoVVGAAMAD0rysvwUa3vy2JZn6RoOl6VGq2VlFHgcuVy5/HrWkFX0/WnUV9BGKirRVgSDaMfdpskMcilZI1dfQjIqSiqKOX17wRompxs0dutncclZIRgZ916GvLPEvh/UPD135V180bH91OgwGOe3ofaveiKzvEGl22r6ZLZ3EasHU4JHKnsRXn4rAwqpyirSBmH4F1Zdc0GMysWu4B5c49T2b3yB/Or99paTI6sowwwVIyMV518Np5tI8ZHT7k7TLut5FzxvBOP1XH417A0YYGtMDXlVp+9utDKULnhHxL+C/h3xMDPFA2l6iudtxZqqq3HG9MbW/Q182eOvhr4n8Fu7ahZm5s1yRf267odvq46xn68e9foBLahuCoNZF/pMcm9WVWVhjaVyD9a7JpSWpKnOHmfnOmHQMMNuGRjpj2pTGdwQZGTivrH4l/AjQdbnbUNHH9hX5BP7iIfZ5T/tRjA/Ec14J4p+Hfi/wzKY7/AESWdc4S5swZYm9ORyp9iBWLp22NoVE9z3j9j7RpofA2oXs0TRi4vmEZYYLBQBn8817vs+bPpXN/CTQV8O/D7RNKIxJDap5p7lyNzZ/EmurKjOa0jsYPciVfmz0pZFAGcZPapdq+1VriQEFVaqE7AAGYgKNo61BdCPhY8DFRSssa/KxORzVYzKON3PpQIUszFhjH9aqzwDIZlJqdpFxx+NO8+PhWxyKBNmTNFuL/ALoqAflJ71nTw9BtJ+lbt1PCOQBt9azmlt5ZMK6lh2FUhIzZ7RWiDck+mapvYty20E+uOa3Wi85uMqB3qJlKZyNyj2qkO5zbwSBTkcA1EVZty4wMckVvSRxz7vL49QazpIjDOI3GF6Z9aegtTPihOCGAz2NSqjRx56LnqKtfKhIY4x2IqrK27PPGeBTC7B0RiV3YzUNzCLfPUk8kipp5MLyuBjsKqJcLHe5aRygGSoGfwpMqIyyV5JCzYIwdo9alih8yT95u3twqqecVKNS+b9zbBWcYUkdKsxXS29s73ISMnlmUHd+FTcZBLDLE3mNIg8vkLKOEPYnnmuRumvZbl0juI0UkkyspYFvYVtX2pWciMPLIJztyN20e9c3NayXDOFuGjjAByPvMRyfoKC4kcDWEF3JBatcXdwfmnuFI456YPSqyxjVddeGC2muBGu0F33dR1x0H1roo9D/0RvNligikUYcR7mz/ADzWnZzaJoFpDY2iySTsQC235v8AgRFAM0NM0dYXsbRlz5HzN83QnHNJq11GwkUMrReYBz3weuaLvVv7K0K6vpPmuLkmGEHsT6VhLced5cO8rGEDOQMknvTZBsXq/bNBukIVTeOIwqgDaSf/AK1XotLsxaHQ9uAtumVPO3HTn1yKZp6CeO3tMooEwmJJ5Kg8irV1dwQ63NCuRczqpAz/AAj0pEvcxfEOi3F3BYzW8Si4gl2EsM/Iev8AKo/HPhxJoQ1umZAwOMcEd67KKRfsh+dS+MkEVX1BpG0iOV1U3DwsExyC3YVSuNPU+WfEvheL+1ojZJ56zFjJKE+VQDyv1Fed6/o8+n6ibcgMk2HiI5+Ugf1r6c8LJGt9d2Eyo6uxeWR0xslI6D2rlvGvgkSadpyq2Ly3hI8o4O9d1YSpqSN1UaZ87LC8ZBw2c/UU9GlUlecdSK7nXvD0kN5/o8albeNdybTkt34/SqOqeE7z7GmpW8bKkh2lcYw3pWHs7LQ1c7nPSzLcoAbcBlA5XjNRtO7Z2rswMEqMDFM/eQP91kOeQRzWr4fvNPt77zr63WWNlIdCOoqeUExsepT3NqElVWIUAN14ziuu8KzS6p4audGkeGyhgPn3N9MMxxIAcKo9T0rkL9RBL5tvuFvITsBPIGc9Kfo1xKHIeZxHsyUJ4frjI/Grje5Ju32pDV7SGO4eTzrNfLMrgkuoPBPtT1a3vLaOMTBJYgFbZDuDAdD+tZdrqAtblolUiOU4cjqRW1oWgSa1LP8A2fJHGi4b9/KFI9q1towW5+jS96KF70VUdgCiiimAGvOPjTYboLLU1Uko/kufbBI/WvSKyfFmlrrGh3VieGZcxn0ccj/PvWGJpe1pOIHEfBSJWfU5j94CNPw5Nel15H8Jbt7HxFcafcZjNwhGxhyHU/8A1zXranI6YrmyySdBJboli0opKWvQKFopKBQAtNcdPrTqhvZ4ra2knmYLHGpZifQdaTtbUDxfxLItr8TJp4zgLextkf8AAc/rmvbFYEcV893t82qeIWvNpBuLrcB6Zbj+lfQUfTFeVls1KdRruJMdTWRW7c0+ivWHYpXFqrKdyhh2zXK63aLGT8vBbBHrXZ3H3K5jxFdQWxWS5baoYAe5Pag56mj0NXT8/ZIyV2nHSrLH5CTVDTroT2qMvA7Zqa8ciDgZz2pXJQ24mKfIOSRWReXexDzg4NPuJikmOc4rF1qeTyG+6WPA4piZV1fXJYSqjaQR1LVlnxXDFJ5ckkYYjsckVw+tTXX29syFD2Yc4rDvLqcuyuVdlHDEck0Fwjc9Xl8SwiBpPODADPXFVJPExaNvLIUAdSck/SvHr6W+8or5kg3qFwOAADWh4dkupHMcitIMZIz+tNI0dOK2PQv7RvroFhlUPGDkVb0aOdZnfymQJyGznf7c1d8OxxR2ke2MbSByQMmtXyoVY+WDux6VSRk2V4NQxlpPkb+4alkvWRgu0gsM4qrdbEiZpI95J/KqF1JDHaovmvkcg460Mk2XKuN6rhvaocC4HP3/AE9KzLKeXC72LAd/6VpkD7/CyEUriuU7i3bzNxIwRiolttpBHJI71rFT5SueWqjcMVZwByBirTAyb95Ffa2FA7is+JN2fSRslq0LhBnDMMharC1mwhP3AeBjqKGUmh8lxFDF5Ns0ZkAyWYZxWZI8jhfMkW4aU/MzcBV7cVo3VmLe382La7EYKgYxVV9KzElyxNsnlglT1NRYY630mK7w91crGewX0pV0/R7O6leS+d0UbS235fpn1qrbhPN2RJJhRkhun1qndxzyFwq79pz83QfShIq4mv6x50EkNqRaWwIVX53mq+gW/m3kcEKbt0nMjHJbjBNZVyySyeZM5ZgwwFPArc0qRrOzudQWIyPxDbxr1dieoz2plONkS/EGfbe6fYrIDGqFo1HTPTNLYKsemO/MhWVYVbOGLtzxVDULG8vtSt5GzDDbqFaVyMsQMkD8atztDa6dbLDHI26fzGLA8k0rkM6W7uLHR7+0VzEJvK8vaSWKjrmsCN/N+IjXjIz/ACsqOzEKq+1YRmm1G+y07yTSy4Z8/LFGOMDHfit9orezjS+vJDdzRyAJGJdiIOOT3NFxJa3OxtJJFMk3lhoHXaFHp0z+OTVjVY3OgXMatsaP50UdgKxv7SiSyljllB2uVLKMAAgEfWres6hGiWDvIv2WRTC+R94sABV3JaszhdDaSTUtW3RHyIkCiTuWJ6/gK63QNIt9YtU1G6WQz2/mQQSeq9f1xXF6MrC/vpbyd7VVVrQLtP7xt4wQPoeK9Uj8nTtKW2hypij+XuSQtRHUqTPNIvD9jfXpiij2vIznYRkg9wT3xWbf6fbRan/YkkIax8pjM7DkcnDfga6OzaYXp1mdzFdMqqIjwIs9yO5NYfirXLZIbme1SAXsgPnfxblwRuA9KXQau2cNrfw3W68/ybcvOo3+anzK6Z4YV5Xrfhu/0ud4p4WIQnccdvX6HP6V9YfC6R9X0p2ikLWykrGdpBQg4I+lSeJPCGnajrkls1siGSMMz7flJHt2PWnyRkthqpKOh8cQSLF82Q2QVBbt9K275re+06LUY1SK8iAjkEa4DqOjcd66P4mfD650PU5ZrKF3tHZuCP8AVNn7p+vauAbzITtBCnqawcHA2i00WMhp/MHO05Le9a2n3lxbM1xAWjkcYbDY4rPgUXSxxxLhyctgnmroV3TaVBZTgk9ad9AbtqfpitLiminDpVx2GGKKKKYDZXEaF24UAkn0rlk8eeGpJCpvmUg/xQuB+eK6puleFePdDk0PxBKsaN9lmzJCxOep5BP1zXBjq9WjFSgtALHjK/sI/FC6n4evsyP+9dlU4R89vrXaaN8RNKmtUGoiW2nx85WMsmfYivJqTIrxKeMq05OUFoyWe2J468NMCf7RAAx1jYf0qUeNfDPfVYR+Df4V4fRXR/amI8hpnuH/AAmvhn/oLQfk3+FH/Ca+Gu2rQfk3+FeGkH0NJS/tXEL7KGe3z+OvDccTMNSRyB0RGJP4YrgvHXjWbWgbOxEkFj/FnhpfY+grjaVVzWdXH1qsOW5LJtNkjh1G2uJs+XFMkjgdcBhmva4vGnhtkVv7UhGRnBBBH14rw8rSL1rLD4uph01FXuI90/4TLw1/0Frf9f8AChvGnhoD/kKw/grH+leG0HpXUs2r/wApaPa7jxp4ZZP+Qqv4Qvz+leeeOvGVncX0ENgY5Yg2czAoC2D0rmD2rmPEtxJHrlmgVtxK7WyAMZwRz35rtwWOqV6vI10IlFM9z8C6t9u0lZGKq6kgrnNdPLNvjG3rXB+Eo5LSExhG8sjIzyTXXRtm2WUnnnjvXqmGxnapNIgLIct6VzWtag0lthmZCByDWrruq2GlwtdapdxWqjJVpXCDP415Z4g+JPhFnwdXSVg2cpE7fyApc0VuLlb1NUQx37mGPdI54Axzmp4fBMs/8TBv4iR936etcbafFTw7ZP5dpqcasST+9tpMfyrsfC3xStby5htbS70aWVhtVXuTCTnsNwo9pFGyhJbGpZ/D5ZJgrFtoxg46VrWHw70+yma5i8zeRhmPOaNR+KmkeH9RisvEdje2RYY+0xBZoR3+8pNZc3x8+HjeYqXd84GRuW1bB9+aTqxTsJRkdlBpSgAiAAJ0A4p93GwjO1FUj0rz+5+PvgVcER6lJn/p3x/Wse+/aC8HniOC/Kc8eUM/zo9rEPZy6HfSSguY9m7g5BrImjMsmzb8oP3W7V5zffHjwydzw2d7k92jHH61l3Xx20/cVj0+VsD5S3HNHtoEqjM9aELRz7ckLnla142ja383hgBjdXz/AHXx23HcNICnHJZu/wCBqr/wvbUkheKLT7cK/U4Jwfzpe1j0K+rzZ9G7srgYPHHNUp2jY+5IzXzhP8btddNscNshA+6Yuv61RuPjJ4nnXZE9qoJOf3Io9sg+rs+ineNmlxzk7eSBVqIxrDkMFVVxlmHFfK0vxM8Ry5UtAuO3ljmqd/461a5GyaRfnwGxGuMZ+lJ130GsOfVtxqGnW8e1rq1Jxli8ij+tZeoa5ossIWbU7USIMqBMuCPz4r5LudbuLlzvmxkkDKDpVf7RIoLLMMj2FT7WRXskj6T1XxlpNoT5epwy5JLEDOelYd98QNFEISW/Oc9AMV8+3jyyuMsGI6VXZ2aPL7uvyjFQ680aKkrHvcXibRNQlFlZ3qRs3zeYAuR7fMa2tX8X2Ogx20BLTzBc2yyLks54DEKMe9fNCyqJP3meoB212vhXxXd299HJAjBEHJZQcAAkentTVdsbgejjxBqV1eRQtIyzSSKGCxknk8nHar2uaxdPrbQ28cipboVXeQBnHXHauX8L+KNSurn+0tSuraMSK7ERR5cjPYVyuveILy+vL64MsW2RjtQAZIyQM8d60UrIzcEzs7rxbYeFrOSA6it5qbR/M8YysWecKB1PPUmsDxL401S909IYbhoUz5m4H52J7V5tdRTSTkLtZs5wPyxW2trdSaugkiKeW6kDv8vFRzyew3BI+jvDl8t14RnUjM8ixq2SThwvrWx4+untrG1tYgpMFoJXycYfjGPyri/hCLjUoUe2jkVP7UGHK8FVUhj+ZrofHEbXGpa3eqRtPkxwsx+VAuM5I6nNdCehk17xRt/9K8XaVqJLi3niM1wXYgRuo7j6Cu2sPEkF5oK63uVYGLLAWOCxyea8x1nUWs5rmOHbI20kkcjJGOfSmXWqyXHhGx0WzgMlw9g0kC7hguDxk56VOq2HKFzZtbmO4g1WZrr7VJJKcy/wIeQB/wABFc7oumy6/wCI2kiEzWNnEIkmVwqt/ewO9aOnaLc2vhW08PSW1zf3d5LuuVgT5EZhk5foABx+Nel+DPDg07SUjlZUGP3xRiyjnhVJ/nVJEuZr+C9Kj02O2jhRI4Qhwi+5zz6mtPVGij1Py9gaR4WcA8HiqgvmF4PLKmNAdi9x65qLxHq1kUtr43Uat5UmQ33mTbyFHc9K0iTucz8RI4Ljw7c30aAkMiToMNggjBx9Ca+fPH/hC2jtxqmi3Ed5ayncdg+ZM9Rivafh2dQ8QhmjsbtrGRZIXkmhMORxjGeSa19H+Dum2ummxu9Rna2WR2REIDAN2JxzSfvaMafKfJNoJrWTbGSpwCCRirgkk8n5o8sWzwetfUt58AfAl6Bvl1JXAxuW4HbjuKzNX/Z6sMhdA8QXNsnGVuUWToPUAVmqTldIpzdz6fXvTu1Mjzz9af2pR2NhM0vakopgBrA8caMutaFNbrxOgMkLdwwHT8en410FNK5qKkFOLiwR842lvLc3UdrGjNM52qg6lvSu+0/4YzzWqSX2piCUj5o44d4X/gRIzXaaf4W0iy1iXVoYGFxKSTlztUnqVHatwDHSvLw+U0439pqTY86Hwvj/AOg5L/4D/wD2VH/Cr1/6Dkn/AID/AP2Vei4pRXV/Z+H/AJSjzc/C2M/8xx//AAGH/wAVSH4VRf8AQckP/bsP/iq9JNAFJ5fh/wCUDzYfCuP/AKDT/wDgMP8A4qlPwtj7ay//AIDD/wCKr0igUf2dh/5QPNT8LRnjWjj/AK9h/wDFUf8ACrR/0Gj/AOA//wBlXpRxik7U/wCz8P8AyiZ5t/wq0f8AQa/8l/8A7KkPwt441oZ/69v/ALKu31DWrGzjZ2keTHXykL4+uKw9R+I/hTTLYXeq6g+nWne5uYXWIfV8bR+JqfqWFenL+IJo52f4ZXEakpqyMfRoCB+hrmr/AOH88muadDfW0V5B9oH71HI8sgbskHHpXr+k67ouvaeL3RdUstTtT/y1tplkX8wTUVvbs10bkfd6Dj9aulgaEPegrNGcm0xlrodvDEI13EgDk1438WPi5b+EZ7jSNDt0utSjJEk8v+ptuOuP4mz2r0b4x+L/APhDfBk19byR/bpsQ2itzlz3x6AZP5V81/CjwqPFWoT6/qyC50+CfbEjcfaJs5Yk98dTXXJ30CKVuZmBY+HfHfxKvDq8zTXSOCfteoSYVeeiLjAHsBXSWHwJ1a4XafEluJz91IrfI/PNfR2k6Q1v4beaaNXYLiKOMbVUdsCsDQVu11lPMtJUUE8v25qoxilsS6j6Hz147+C3jDwnpjaqUtdU09OZXgyJE9yp/oatfCf4Xf8ACcaEurTatBaW4mZNohLSDHp7/hX1/di3kgaK4MZQphlbnjHI9/pXzR8d9N1DwfPFZ6DdtpmjarcGRpInKNDJ/EgI7Ec1m7b2KjJ6o8m+LOjt4T8b3uiWerS31jEiNG0jfOCRyPwrG8G6nplhrtpcazZrfWCP++gJJBXucCs/VGEl9MEaSRd5LSyZLOOOSTyTXs/we+Dml+IPDcer64s8gu/nt1gmKmNR3bA61EU2zRyUVqPHjD4HxkMPCbOvbbp+R+pzXD/FbxB4E1yCzXwjoA0uWGRmmkEHlb1I4HB5r1zU/gP4WSF/LbUwR3Ey/rxXO3fwU0bJjtZNUY4yo3LjP1xWvsptWbRnGUL3Z4R5AbO1hjrUM8bPEFGeDzivcf8AhSFuXCyXl5CxGQu5ST+VVNV+EOk2KkSaxfBvQIv86ydJmyrRZ4lJHjGNxOMYNOjV1cKTxjpXpt38N7WOIyR6rPsxx5m3J96y18ApMxMWoSvg43+VgVPspXL50cLK3z4wS3bPSmRzDO3AU9+K9OuvhnDCUVdSn5Hzu0YCj+tRW3wzhurlkhv5niX78gjwBT9lIOdHm8sqqdm889aGEmwktgAcGvRrj4YwxHyxqZ7sWZBhR2z3rLvfBDRzLsvS6e0R6UvZSBSRw8sjFfm5wM59Ka77hwhBPeuwl8D30jloN5ABySuM1VHg3Uj+7RWLEcEjj+dL2Ug50csrtlmLMCeFHvToFZmJMm32Y11lv4D1x22/ZXTJ4Z1/pVyP4ba44fbGd3bK0vZT7BzI41GjVwHj3/3iO4q7BdSM7xwwfu9pEaLx9K3IvAGvCQrHbmR845zgVem8E6po9u91dI3mN8qALlD6nNXGnJdBNon00aLpuhSvvlS5e3dHnfGcjqice9cLdzR3HFqrQxgcKTkt7k11994U1qaxsZJlkCgM4Djnn2rHk8F6lbuquyLjBIJ+4D/eodOTIUkZmjWrm5jbfkqMnv8AjV7fdR6goWQGV25Yt3Iz+FWpNIvNPtZGhYmd28tMDkn2q7p3hDUFtneXP2qQ8I3WMHux/oKag0DZ7H8Ebq4htJbdeLHT4naSTOVkk5HX65x9KW61y1OjXM8ZZJZpsIH5XOfvGsyy01dC+H0GgR6ilrPegNczMSDtB5PtxXI+KXS4Uut09ppyNstgrHdtA+8R3J7VteyItdtnSWU+i3X2i31S9jmikYblIIySe5Udc13Ph3w7DPeW8lnJp0cVnH5JKje+3b056Yrxey1WwsPs1/Jp1yIvM3LAsuDKR3Nd7pvxEvVtJDb6XbxSSLjau4gZPIJ9cd6aYSi7aHuFpb6fp8McX+vdF5+Uj6muZ+IXiyx0nSZLezy1x5ojEcC8KfTJ6fWvNv8AhJ9Zm0WeUuIpZXMSRqSCoJH45qzNpUzWltDeb5RtEh6glj6k9aLtkctnqNm1rXJdIgisPMg1CfO0o245zjqf516L4R8MRw2NofEUi3t5EA6EjPlN3+tU/C+gR2iWs+wPKIRtU5wuee9bt9Bqcko8gJFnuewpoiUuiOgfUlt8RqoUL0GMCmxavbsTl2z34ryvxN4rj0uZrdZmvblThgpwoNc8+v8AiTVFbyU+zp6KMmjmBU292e8rrlnGwVpRmraatZkblmX86+Z7pNaXLSXE5GOu6m297q1vEfLv51JPOWJpSbLVFdz7aUhc57mlyPUfnXiN/wCOvEtzISl+IV7JDGF/xP61Rj1vxFfTLAmqajO8h2qiSsSx9AAa8f8AtamnaMWzY973CnjpXn3w10rxJaX0t1q0lykDxELHPMWYnIwcZ4r0BelehQqupHmasAtFFFbgJRSmoriWOCB5pXWONBuZmOABSbAkzxTHkRRuZgo9ScCvN/FPxFcSPa6H5eB1uHGf++R/WuB1DVNQvpS17ezzlhzvc4/LtXm1syhB8sdWB762qaahw2oWqn0My5/nUsN5azk+TcRS467HBr5zCqMYUD04p8byxuGilkRgc5ViK5f7Xk/sgfR+aXODXhukeNNe0u4Rmu5LuEEAxTHcMexPIr1Hw54ostctd9s224UZkgY/MvuPUe4rvwuOp1/d6g3Y2L++t7O3luLiZIYY1LO7sAqgdyTXzj8XfjPf3Mn2PwxILbTkc5vT96f6L6VB+0z4w8Rah4huvBOhwzNa2dqtxeiJCTKCC3PooAryDwHA3iDxIkdxma20+3e5kRs7WIwFz+JP5V0ybvYzTbV2a1za+MdetJdUutT1FoNmf9JuGA2k8AJ1/SqGj3nivwlqwvLN/N2fLNayuzRyLjkPGe3PpX0B8J4o5NVCSIkvlRmUBxn5h0ry/U7qWX4nT6owdmuJtyZOQVLbcH/vk05U421BO7M+21J7eK4+Ivw6jGk3tmw/tzQ1H7rZ/wA9EUY3oe47Hmvo/wCGXjePxx4Xi1K1jEMyAJcxOeFcDkg9wfWvAPjz4bj8MJpvijw8z2K6ihguEhfaNxHI47EE8e1bXw48U21h8L7K41jxLZafavbmFI0x5xbJyeOM4qeXlkmKauroyv2r/EM9x4xstM8xHgsLfeAh3DzG6/oK7H4QQw6X4J0qJlKlbP7Qxxnc7nvXhfxU1Tw9qk6yaCb65kVCs13dMd83Bxgdq+h/AFuZPC2mTfMEext1CkdABWis2FTSKR69CvnaB+76BVI/KsOw/eagDuTCn5s1paDdNJor7eRuKgGoWt41BLYGeuKq5m0cp8RNYmhuEaO6+zxp8xK4JJ7DrXhPxL+Ik3iPw3Po11bxu0EoZZx6g9q9J+NmjTXFjNfIzLFFGW4OAT+deI2Hh/UJTBcXWm3Qsi/LNGQjLnsaU4tao1ppPU85lk3s5UN3zxwRivof4TfGLR9L8NafoN9ELWa1jEQkK5Q4OM5rq7/4XfDWDR7mOz0lYtS1C0KQlnZ+cZyAeh+leB3fw48YpcyJHoN3JCrEGUAKmPXJNRytbBKUZn1RZeLdBvUWRL+CdWGchgc0258R2citHb3EKR8jezjAFfKcPh3VtJnZpZ/s0ycYR8YNacPiDXLJFWSQXCqMbXyN31p88+xPsk9j32fULOCIGItPIxyXTGBXLa0l7eCRowoVzj53HA+grzez8aXWVS7JgUYLKBweB/U1o/8ACUXFwvlwXEWwnIyOn61XOUoNGjPYW9vlphL97AYnt9KYXW4lWOz3znIyApwPyq14Y0611K7El7dbt33jM4VR9B616fpQ8L6Wgj+3W4jAw2zCj9OtUnHqDk49Dze203ULuQeZDdzJnBAhIQemB3rpdP8AD2seRujsI4o8Y2O4X9K7R/EOg28RFrLbu/G1Y+S1RS6gbqESPdwQKw7Nk09CLu+xw194f1BVZrjyIicDEbbuM1nPpVvbyL5ohJyMkHcTXWXNxpvnmObVGnbGQAKpM0UV0J4LVXGeAx+9TsO9ipbWNvcSFYleXIwAF4q3D4ZEcarIkcMY6c81sacNXmkKrYARE8E8cYrTj0/kGabJHVE7fWglswbLQ7NpgkY47uSTxWhLpFqo8uGHzMfxHjNavmRQt8qr6LnnFDEtGWuJQiY4wOtO7Iuc40TQTgwQw5B5UKKoSabb6x4giS+t8gYZmRvlBXoMdhXS3ssEUGLeJBK6lQzD7vvWJYm903QtVvnmMZcCKGQj5tx64pGieg46As2rG3kMLW0S5eVjzuJ+6AfauV1fRYl1KWV54YrFH+8XUBj2AH9K69Li30rSjLqgc+bGdsIGZH46n0rmoXsyLi8vI7e2t0yIoj0T1J9TgdqAijFtbLRY7iOSIx3MuS5/d4hgXu7VKs2kTJLLYoJdrA+Y5GX/AB6AVjXmrLfSJa28XlW1zIA8SDG5B3I6npWpaWNxqccYnmKRSTIphhGwKnpQW1oUPG1zHJawSLJ/rV2Egfovt715zrDLqeoMIYysSSbMAcEgdh6V33xWjSa7g0XT8Zih3kqSNpB6E981ytrpTW9tuikOMCONlOSWP3j/AEqHvYcdivY6SL698yASLFH8oBHWuvttHVLaP5QrdTWj4U0rZZozI3mN/eXFdILFclioYjgimkDnY53SrGKKWQy4IOAox39a6bw+80uoFU3fLkDdzkZqpe20cMYYABvcc1q+BB/p+5xuGO4qkiJSudraxssKtIu1uxrD8e6t/Z3h+5mWRlfYQvOOcV0byq2R27V5x8UPNurSK32sQ0mfrxTaMYrU8k05jJciSSTLs24k9ya9D8M27XCAqPmJxj2rkfsBiIPl4Pqa7nwLJ5ewd1PNR1OmekTcu/DrPCW3Etjpiuem0M7mUAnB5BFep2sJlRXDZwPu1UvNPJkJAHJzwK1lsYqepV8G+GZ/EV+V3GO0iwZpR7/wj3r2XRdE07SIVisbaOIAYLYyzfU9TWb8OtMj03wta7QPNnUTSsO5b/62K6RRgd68jBYSFOmm1qdCQYoxS0V6IwNJSmmmgCO5mSCFpZGVEUZZmPAHrXjXj3xZLrl2ba1Z00+M4C5x5pH8R9vQVt/FfxEZJG0Kzk/dr/x9MD1bsv8AU152Rz7968DMsZzP2UNuv+QriAHrTgjSOixqXZzhQoySfp3p9pbz3l1Ha28ZklkYKqgZzXsngvwfY6NAk06JPfkAtKRkIfRfQe/WuPCYWWIlpsG5wGj+BNfvkEksMVmh6faGwT/wEZrWHwx1Fk51O0VvQRt/OvU8Ute3HLaCWq/EXKjxjVPh/r1jGZYlgvQOvlMdwH0Nc1BNdWF4ssLy288TZ4OCD6Edx6g19FkZFcR8QfCEOp2739kix36KScDAmHofeuXE5Yo+/R3E0jxP4v8AjxdKsFnt9K26nrVtJDLfxlQY3XaAhyPmyDnjt+VeXfBmRjrWvTeYfMFopc/3huOf517Gmh6T4nhk0TWbRJobhT5bHhopgPlZT1B/SvMPgzpElv8AEfWvDN6TDM1tLasCOVdWGK7MNWdWkpyeq0YRskz2P4SXUcPiZFncRo6PjPcZ4ryXxvptlovxRubbdcHTnu1aFlnLMEJzn2GSeOK9g0CzhtZYJXjHnwpjKnoR1ryf4oaVbWPjSGO1uppJbmJZXDkNsJPQ/hXZKNtxU5K51vx4ntNf8Frp2mOZmhjjmtmOPmYE5H615OvhvWIfhsYby3W2nt9UEwSUgN5ZQcr612uh2t7feH5NLkSSaa0bamEId1OcdfevSW8JtqXh6DS9Stvs18bRYmm3btmemR0zgU1FSWoaQ0R8rR6fdtdRxQWUt5Ix+WJELFiOCOK+2PCViE8N6dbyW/2dlt41aI9UIA+X8DSeAPhz4f0JNllDHcTJjzLp1GWPfHpXQy2/k3MilgozwCe1NRUdiJSuRT3MdhZx28bAbuc+lELM1sSCG3HjNZd4yzW16VgJa0jLmRicd8AAck8Vi6H4sS6a2t5zHDPKCUQMeR0p2JO1urS2uIljuIo5UADFWGQTVe+01Lm3KRi3AxtCGMFQPpTrORt+1nBz/eORV6a1kdQ0LKp9umaak0Bx3iZF07VNH3qpAl8vIH3Qa6TUtAtbxFFxNI0WOVzjNYHjixlljtTcFTIlwGVxn862Wg1LyUk8yM5HXJpidrHJa54E0yaAxoqRA5yQMk/nXmuveBmt7oxW8eYweWwen9K9qktr52Mlw6c9CjdPzqsIWlaRJIkmifgN3/GgUZNM+dbjwLcyzyFLXCZzk5OaqH4dXkk3yq2d3QcYr6UbRoVVTHGECnnbyDVpdHtZGDSW6JIvIB5zRaJftGeL+DvhraxKsl75zEkEjeR3zXoul+EfDsUfy6TDJg5w3zH9a6iGxWO4CsqgAdMVLc6XGTvikeJvVKaaRMpSfUw00zQkGTplqhXOMxgfyqC4stHU7vsFuR/u1rPbzKfupOM89iKqy29rdIcoVfoQDg0k9SbsxpF0tWaT+zoSTxu2DkVGmp6bbso+xKrA8EIOKuzaFC6BRczgdySKgXwzAePtDMD/AHjmquCsyKbXGuW2RKwA7BcZqhaz3sk7tNKtuhbjuTW/FoaW6cMp9Bmqr6TtlMkawlgOdxNJlJlRtQt7Mv5IMjnq7/N+IFVDc31w28ea0Z/vDatX5LGOKL5vsyn6kmqsk0e027XOSOirSHcjtxiRV8wPJnkKx/rVjW4V+y281781vDJ5hTdzI3ZRUNvb28dwLiRz04AGSabr88i/6dMhW1txmGEfxtjkn6UDOa+IHiibTtKUNBGLy+GcSkHyh2X14GK8uuXv5RLdXV48shZQoxhcngBVrqb2KXXtdS4nRmYIWAcZ2qOn9KxtTH2SSS3hXzppZCXnfhIQOMCouawSRpaHbCIoZMNKwUM5XOQewA/nXUW2p2NhppuMLsjlLA9d0hOAM1weiasftkpi3MkSFYzj7xx2FamqbLfQrawCSM8Y8+XnrI3IX8KCpK5gXs0l34tuT5mQMqFXnc3PT9a3bXSjFNDD5ZIg54Pc9ah8K20cdzPfTYa8ZcomMqCep/Cu00+3jVPubzgZJ607ESfLoiGyjeMYX5R1JPetKzlXDKUB56mmiIkZZOg4qO4Jt25AUMOnc00Zt3I9QlVgdq9/zqz4fu7e1JDMFzjHNYV5cgZY5WqVtepLMOfumjmLUbnpCarDKwRWw2KyvEKpM9vv/vH8eKzdMuASMDJHX1xWV8T9afSbGwuI2P8ArcEDrjFHMQoa6E+t6ajJGqR8N3qbQ4o9PRMffbqPSsnS/Gum6hZJ5jKJcAbScU6bW7WWceXIpHoKlPUrXY9Y8O3sUyKijBHJrpBbwypuwDXmng7VY96xo+WJyx9BXo8LrLCm3PTqKtSZhJWZ3WisG0i0K9DAn/oIq6KwPAF2t54T091cMyQiN/Zl4xW8DXPRlzRTXZHaLRSUlagFYfjTXYtC0eWfhrhxtgTPJY9/oOta1/cQ2lnLc3EixxRqWZj2FeEeK9cm1/VpLyQFIl+SGPP3UHTPuetcGOxXsYWW7Azbh2lllldmd5HLFm6kkk5PvTBwOVzS8cZrq/h14eGsambm4QmztiC/cSP2X8Op/CvnKVKVWait2SzqPhb4ZfT4Tq19GBcTD9ypHKIe/wBT/Su+FIqhRxSivraFGNGChEELRRQK1KCo5Rx0zUtMfoKYmjw7X449L8ezxooEcd2HVR0wecf+PVpap4N0KDxjL4nSx2avKgjknVyNyg8EjOCeMZrP+IW1/HN8y/8APVB+SrXfeIoceax4wM/rXmZdpVqx8zGehzD6bHBiSNmUckjsc+teM+LLeRvHDXU7fK0gVpmOQqjpjviveLtA1rKM5GzK/lXjHjW2j8+5bO0MQWI65xXpyV43JpHWeAJNKt/E13NDKZmitkK5J+c7uWOfb+Vdk95qrXySWUcc0dx+7aKQAk9s59q8P+C+oeZ8U9PtbxjIs++3wBx0yP619U6XYxeet00YDIpVPYUoGlSNpWLGn2n2HT44ABkD5iO5rH1J0kunxjftAB9faty8m2oT6CuR1FZBIJVYAhs5p9SJKxn+Ir2S2gmngCiR4wCS4XBB7/4V58bM32uSz2biQsyzQOIvLVsffGO4z3r0zUbaKaDcVDZ+b6561nS2axRpOfvxjC+w9qbM3J3saOnyNLp8cxHzsoO0dq0rHUAFIeQgA9Ky9JXbp6blYHnA71WubaS13TDfIpOSo5NSNsu+JZoZreI8nD9fQnpVxJvNtUVTkBME1g6hdRTaajCJ49sigh/rUsep6hcH7JawyRIg2lyvBHtVj3LbQSXDDDjyY/Vsc09Jlj/1iqo6DHcUh0+a5hWCS9ZRt5243fnWlp2nwWqksHlYfd3NkCgLDYYm2+ZwqHqg61JMFVB8zbeoPp7VNPKrL82BnrgVSlmwCh+ZfWpuO4srbkw2WOeue1V5JnhJWTmP+/6UnmhH2jJBHWmmZgdj8g9OKQh0zRSqNmAe1UbkW7jE0ZZe7A1Dqa/Z0Nzbkgr1VT1rMGswsgkXiTA3Ln+lUkS0W57STO63uxt7B85H41Ta4vodytHnHSRDkf41UutRaCQSROHRuWGc4oN1DI3mhn3HBHzYFUkK1hp1SSOTMtx8uDkMe/qKrT6tLJGRDG7MevNTS2NrM4kZtjZySDnP4VTvrKSENJDLbhQP+Wg5/SgtWKF5NcFP9WqZ9Gqtbx3Hmht0asflz1qaR5s7ftUSeuIqe1z9nj2QuQc5LlBSLLfmf2bb/brmYXBz8sIXqfU1y/jPU72+gNmruplYNIc4yOuK0LyY+UkcbFsf3vWsHUY5JWbznCk8A5oBIzftsg0aWGwZ1Yny3lBzwO2a4vxBLJHeQxtK0jYJ27uldMkEsdvLDG4WMSFiCcZFcjfCOTWZmCvLLGoVSvI59KzZqje8Bwb7hZZUJ2Zbcp6e1Xr2eR71lvG/esTI0CHn/Z3e2KraYk2mSWlt85cMJZS3RQei/Wr+k2Mk2rzMyAlpCryH29KSZRreHLIuVdlQFvm29lFdciiNRhVA24NVbKCGKQRAfKqcn1NbcWFCKygDHccVsldGMmmQiLdGS3yZ+4DVe7sd4JMe+UjCnHetWK2WaTzG+ZV+6PetGxt1MgEiluetOxm2ecaroV+kTSyKcY5A5rmzG1rdMshIzX0BJY20sJRolxivnX4w39xo/jiWwt3jMIjVguPWs3ZI0pTvodBZ3SxgFOS3esL4on7VpdqCm9UlJ+mRWd4c1tbuWOJ8L9TW/wCL7dJNLiAOTu3cH2qU7l2szyuGzlMe4RsT29q19AmmicLIz9eAxrYsLNPN2k5H0xU8mm7Zg0ajA9KLFnU+Cboi9Azgk8/SvctHk8ywj2tyBgn1r5+8Mbob7a3HHWvdfCYD6YiwkE4BOeatHLUjqZngLxVJ4fnltrlWaylbdIB96Nu7Ae/cV69peqafqVuJrK7imQ/3W5H1HUV5r8RvCM0FzLqmmwtLBIS80a9Ub1A9K4W3mmikWSGR4pF6NGxUg/hXzsMTVwTdOSujoT6H0hn0rJ13xDpWjwNJe3SKw6Rqdzt9BXiUms6xJHsk1a+YYxg3Dn+Zqk7u5JdmYnqTyT+NaVM3dvciUdF4x8XXniCXyVVraxU5EO7O8+rf4VzlMHB54FaOi6Tf6xdrbWMBkYn5m/hQerHt/OvLk6leV3qxNiaJpd3rV8lnZKGc8lj91B6nFe56Dplvo+mQ2Fv92MfM2OWbuTVPwd4et/D9j5UbebcS/NPMRje3sOw9q3cV9BgcGqC5pfEwQL0pTQKUV6AxMUooooADVe+uYrS1luJm2xxoWYnoABUzyKilnIVQMkk8CvI/iP4vXVXOmac2bNTmSUHiUjt9K5sViY0INvcDnPtD614pWZwd15dggegLDj8q9f1+EPCSOScr/SvMvhlZm+8XQNszHbAzMfcA7f1P6V6zqURaJh9e1ceVJuEqj6mdRaHIxgvB83cbTmvJPHNt5F/c+YhJDH5ecH8q9hEbG5mhxjA3ge1cv420FrucTiJ3LDOF6k+letpaxjC6Z4v8MdD1XUPjFp0diSqQzLdSyc/u41+9n65wB35r7FUrFHtXj0Fch8MPBdt4Xspbryz9uuwDMzdQB0Wuqf5Szsfm9BUqNjWT7lLUpsIR781ztz5k0TZUlfYVqzSmSVmdSD0ArOnmj3fvJAqZ6A9TVkMhsJPOtGjZWR4+AHHJpsapIG34kbphulNluIYbpbgf6s4U5NT3Fqy3KyqwwSGwKkzSuTWqNI/OFx2FaKKijuahgjVkB5BqU8EKMn2xTsVYxPGexYbWFIwpmuFXp1ro7W1iFsgaKNiFA9s4rk7qb+1vF8OnxqPKsR5k5z/Ee1dqhXywq8YpAU0giZnVYhGfUClliMR+Vsj3FWSzY3KBVK7uiOOvrQBWuXAGOAR1NVjJuBj46dKbcTbmb07Vl3sjxgnd9D3oFdFppDA4V1yjcgZptxKnqT71z7aldSXvlyDKDo/arklwsb4kbn0NUkIlmuFIIbAPbPFcHryyafqaXVv/AKp+JEHODXaTsHYFQrD37Vj3lp9oVkdRiTI+lMcXbcylg/0Yzbid/ICnOKdYS7544MjGeAwxzUGnw3dmZWJDRKcMRyMVchWNpfOtpEyecn1pl6M29qxlfPjjyewOKpX/AJbMSMKv90D+tQyT+adlwNpHcHNU5Jgu5FyVHAJ60rk8quQzQp5hIG3nuc1SuopGIO/cAe3anzzDPzHJ9jVdpGYgKG2nrQWilfySrIVVnVMcmsqVTccYYEmtW4UmU+YxA7e9QGFA5ldtsa9h94/SgtNHPahbvcqYI5JVI+82zAx/WqNjp8cFwq26h3ZvvHqcdSfT2rpHKYma1Uxk9S53MKqbDaKfLXc0gwxI55rNlmTbK1xdSq7FiGy3zZye35V1uiW0aopGcg5ZjWJp1lsuDKyBWY5AHSt7T2k8zy4gdvfjvQkTNnS2MUco8xwDn1rScQyFVPaqFoWdPuqOACBVpJFVfnzgVrHRGDRehVYyoViefSr9tOPM4xWL9qCtuU5pEvFjIGTmquhcrOtV9yH0xXzx8aLPzPHs8kyDBiTY2O2K9usL5jlS30rzH4rwx3OsxXDD59mD+FZ9Apr3jyRLVoZvMh3AD04ro9I1h7hhHcjcuAoBPSpobFZtyrw6jkGqlzpZjJXafXIqTpR3dl4e+2RJcKEKt0w3Snf2MxuBDHGNvc5qh4A8QHTybG75iblc9jXoNt5FwpkgVdhPODzVRaInJpnGrpggv4xt4zXrPgrKaWRgZBx+FcrNYrJfQsq4A612WiQGGMsnAI5pmUpXPTMcNxXJ+IvA+k6rMZ4w1lOSSXhUFWPuvFdaP60mOc1zShGorSR0NdTyW7+HesIzfZbi1nTPBJZD/KoIvh74iY/P9kjX1M2f0Ar2JVFASuT+zMO+hDvc870n4aQ7kk1S8MmDny4BtB+pJz/Ku+06ytbG1W3tbeOKJRgKiAVZwKBwa66WHp0V7iLQY9qWiitikJS0wfep4oAbNJHFC0kkioijJZmwB+NctrfjzQ9ODJDMb6YcbYOVz7t0Fbuu6cmraTcafJI0azLtLKORXGw/C/T1x5mq3bgdgqj/ABrkxLxG1JCdzj/FHjDVNeQxNi3tgf8AVRE/N/vHv+Vc2OWAOeTjA7V7NafD3w7CwaSKe4I/56SnH5DFbdhoOj6eQbPTraEjuIxn8zzXmvLa1V81WQJnN/CbRZdP0V764jKTXZDKrDDKg6D8Tk1190m5M4qftSSD5DXsUaSpQUEEldHGavut7tbjb8q/eH+znmt63s4ZGhkbkJyDjORVTXI18kvgHII571d0pXtNMhh5bCDJPWtTCK1L077UGxgTWJql/wCWQihs926VbuJ5I4nZnAHQD0rFvZR5q5bePbvTW4TkY+taqLVXmaXBA4BGc1wF54quo7gR4iQeobk11+vW9zerILS3Q8nLscKAK5i88FSThPLE8hmALlF4Q9yK0sJNGNJ4gur8Nu3CMDAxnJPrXa+DfH+nxaZHpPiASQMuFjvNmVbk/e7jHHNP0vwXpthbZa3XeMDeQcn1NQ6tomnQK6Q2kTbxzvHQ/hWbiVc7O21DTlUSDWIpoiMhyRjH4VHPq63KtBo8TSuetxKCsa/Qnk/gK8Ru55rTUB5iKkYbaFUADH0rqLC8v5LONredyOMKGz+lRFBKNj03QobHR7VvmLzyHM0p/iJrQW+tj86upB9686g/teQRh5JFXqeeK3rGKSGPDMWz1NURdHQXF4r5KsOvaqbz81WBOKeoyMtQJsgmf5toxtPeqdzOq5V+G78VZulZTlBknqKzLpWkU8HcPWmiLle+ijlUYwrEghgaqTsJXEc0hBA7VDdtJG37zPstVZWkdh8xP+FUaWLokMB8t84PQ1Z3KypswWx3rNEgYiORTs9Saliby2UqMr2xVWJZLc+TDGZRuGB86kcGspniwXi2lGHQCtgsJPlbG0ggg1lCGGBpfTPFJspFD7UoYq5Kgd6bNMWiyApouobeZhJHHscdT61Fbc7lxgg9Kmwyr5QwWXLMTkr6UR58wjZj69Kturbtypjnp61FKFJJC4PpTG2RRqm4mXBXtWXrIduEwc+nGK3tkQgVf4elZ1zbxGQE5HtQCZnWMDxWvzDq3J65p/lZlHy1phEaJMf8CFRx9WyP4gB9KlIu5SW1aSbar4XHORWtbQpCgVcFiOucU3csfzNjk1ZgAaQ7uD2p2JbL9kSsYGAPYU6dyY2C8sfu1TtvNaQ4IBz60s04dwsfQjH096YkSltkZIAJqSGNjIpI61UjkjaQKWyE7k1eimUybVwQD600hj7udbGAu33QM1xGr+Zqly1wygA/dOOcV2+v2Lz2KSLG8kSv84Tk4qha6S0zgx2sjLjAUKcikCdjlbHTg0+EA5PYVqz+HZLgLHbQtNJtOcLmu00XwnCkjSXTlFzkJjB6+tdZatZWMeyBEjHfnrSsTKeuh4JqPhS+sVElxayxjdkNjj8xXSeGhPAiQTqct0IHFen3lxbTEpP5bI3G1jwRWfJaaTazLtijDPkqueTj0oSJlUbK2hWcpLSsM9hkdK3YGjhBGRnuPesW51e4EggtYFC/TGKtaZZ3EkRuLtijMeBmqaIuepp3+tLgYpE6mlFYx2R2sBSmkoqiQU806mr1p1BYUCilFACbRS4oooAMUYoooAMCjAooosAU2T7h+lOpkh+Q0Cexiauy+WquMjdnHvUM96yLhZMswHyqMgDtSa4+0gngda4nxJ4gECeYJPLxwuCOaDDqbWo6gN3ltONx7H1qhJqSpGrbhnPJXmuCl8Q29xes0szIFGOW9farVjqdskKFpCQTkEDr+tVoKUWehWEE19LHMkyx22SGUrnfmt9Le1hhDSbd+CMbu1cJp/iiKxUR7g0uMnaeg+lZ+p+L7dLlrliWODxu5J7U7gkdvqV5ZeZ5i/KqLjkjYT9K4/xVrmnfYHfbvMfG4NgZrhLvxrNNvjklfZk4IPIrmNS1mUoWaUS85AY5qWzWMC34ru/tQM0KmNVHqePxrV+D/ieCW/Oj3Q2kk7C5zXAarq7i3aN5OnJ461l+GZrqbX4Li2Z08t+CD3qH5F8ulj7EhhRYvljUZA7UNHtXnGKyPDOrfbtLhMkim4VAHArUmYKP3j4/GtIrQ57IjBwSew7UeaCueR7YqJ5UILBhVVplYcHPPrTsS3YnknbzMbcg9agnkVSf4s9qdEVck5pssa7stwBRoIoXscM0e2RShHIPvWI0nkY+0JgHIRx0NdHdhXTIUMO+Ky763gmj8voD09jQO5hTMgJCMWD9fap7KZdvlFgG/hGar3CSDEMkYWbnYw6MB/WljtlUq24g8ZPvQO2hpwvmVovLYcAh27+tE8K/eK5XPU96dazK+VkXDLxmpzhk2EEZ+7mmhGHeNCpZEYYI474NUix8znseTWneW0S4dR82eQarTW8fEgOFY8j0oZSHrtlI2lVIHfvVTU7UyHbu2t7VcS3VRlGJGeD7UPC0kwcnIA9aQ2Uo4nEKxgEY9RVK7hZrhQpwFOM+ta12rocLgH39KriNnBJUcGga2KyQEb+M4GarvwAyfMe/FaNxCWhYK+0kdQaghtD5YJXnpnNAFSPGd5U5960Ut28oMrnJPIxVSe3ZJwqHt0z3q1DIY3CMzZ9D60CZNCJGhdSoGDwcdqqSFVdmwcdB7VfJ2grkAntVC4hmydu1lPoaBmYJtrMCCvPrVxZ5PLcjtjbUJ0+SSQdd2cED1rXsNMkER8xTzinqTcs+HvEs1ofLmhLgeorqE8RQzQ5hi2se4HSueXSog3CHceDxWnYacEwqrwDyKOWwmxJrzUJ22hiY8/TFWbeOa6IjVWAHU1qQWcaxg7APWrlpAkf3V/SmrElKPRot4eTc5HTNNvdFs7nUYbxo2EsKlUw2MfhW7FGSfm6UyWSKMnIH1NSFipa6bFCN7KM+9Y+val5UoVWBOeeOlSa/4ggtYjlsEd815hrmu3F9I7QMQgf72evBob0LhG7PqJOpoFInf607tWcdrnQwNJRRTJBetOpq9adQWFKKTFKKACiiigAoNFBoASlpMUtABTJRlOKfRQDMHV4WeM4x0NeG/FiG7s2VmVhCM7Xx8p9s+tfRM8IasPVdJiuY3jeNHVhgqwyCKEc7vFnx9PqDrcAtJ8nUgHINTTeI5H43GNAOCDivX/FPwc0O4eWbTnudNmbkBcPHn/dbp+FeWeJvh/qGivJHcX1tcJt3b1QrntjHb86HF9DWMlJ2Zzl/4yEc/wAryyN0LK3WsuTxrN1WKTr0ZutaTeA7y50W41K2ZGWOXyUQKcyPjJA+grlLnSLyKKMyW7xqzkAMMZrNqSNY8uxfk8TOzblQ9O+cUw+I5WBVYVZz6t/Kq66Q+RGysCw+grZ0bw6GmVihYLyVPINK0mOyRmWS6jqc+75lQnkdRXp3w/8ADv72J5gNuc5HOaXw34TE+MbEGc4HSvV/DmjRWFsjAIw2YC/1rSMLGMqiRX05f7Nu0uLYsUY4Ibg100uqxSIEySSOo7Vl6g8Uce1o40GCQzVjG6WHTnMe5zgkkmtDHfUsaxqrxSrskfGcHBqCTXdqBRub3rlb6+bduXOPrmqx1AyAfMR+NJs0UD0HS9WJxk4GPWtOTU0Y7ZDtHrnrXmVtfP8AwsxIPrWvFqRKhWJb+YpIlwOvlvoox+7Y81At3Gx8tu9Y1pdI2I2ff6ZPNSXJZc/KcY+8O1UmTymjdIjIY25BB2N6GsyFs77eZv3nQH1FSxyFbfbK4dGxtY9qHsknjMgk2TJ0b1FAyvDc4f7PKxUoMhs9RWjDdLIoCncew+lULi3S6tWaNhHLH6nrUGlsssqndhouCPU0CaNhj5jF1TOQePSqcyxvjBwe49anA3A/MBnsKctrkqQNzdz61VhXsRKh8scYAqNnVWLBfvdvStKdNqbXIFVfKVvm6Y4pNAncyrtpHDMOozgd8VXsZHeMlieeMHtWxcIu3O3JHpUCW6iNWAx3I71NncshjiPkGNVy3WkCvtAzjFSswBfHXNVfnDncxxjk0ySrKyxsHADv256VIsUon855A3sO1OMSr+82gk9BT4pFj4IzmgdyxG0e7JbtgihljyWQjJ61WaT96VWM46ljV22QSxmTHTgUCLWlxK20hQzZzn0rchtipBOGyelZmnTx267cDk9TWrHfxDDblI9M1SaE0y0LbLBm4BPFWoLco3PI9aqtfLlAuOe9Sm8DLwc7etJsVjWRI/K6k1D9ojQkdAKyJdaS3f5yqqD1JGK4vxL4ystPeWR7tVyTwX/lSuhpXO+vNYihB/eZbHFcX4j8d2FmrR+Z5kh/hVua8j1/x3f6nmOycQx8qWJ5YZ7VlWomnbewZmPU5JzSuaqn3OqvdZvNUumfzCYyeE68VraLZyz25XYSM5xis/w9pLSSJlW59q9O0LRStryAnTqKbJbUdj25Oh+tOHSmp0P1pT96so/CjZhRSmkqiQXrTqjp69KpoLig0tIOtLUlIKKKKBhRRRQAUUUUAFFFFAAaY8ankin0GgVrmbe2SyI2VySK83+IXhxNU02W3ChJlO6JyOp64/GvV5RlDmua1+HzFI6g8VSZjKNnc8wbw61t4CtNHS4CThd0rBQcuc7vfNcB4o8NSSS28O0lIVC7ynPAr2+fRYLryVdpV8vlRnIBrC17So5JJJJNzAgYUkYpk8zTPJ7Tw3asgLAqc4K+tdDoHh+1ST5o8DOANucmuts7S3ZVMce0AcgdjVxNKtmcSMCGPGS3NAOoyCw0yztSm2PcT0CcgVoSKxkURxrlRg80towtwUdlwDwahudStxIVjYSSZ5welFzN3Zm6uYx+7vIzLuPCjoKzGSNm3wRlYQOUI4xVjWLhmiDiYksxCqgGax0vZbeRFuLlCgGPLHHNJs1jsYHip2tLjzI4wIiccdq5/wC2w3DENmNR/FXSX0i315OZmjCEcnOa5l7VIL4WqsZYJG2qcY21DbN09C1bw4cNFcEAjIPrVz7VdRKpbEmD2PNIdL8rBaRQoPy1ZjspvNVZFbYenHWmJtF3T71JGj3r5bk4Fb8d15cht7jDqRw1ZEenxqmVXC+mKvWMTNF5ZKjb90HrVIzdjYtYkH+jyEeS/Kk9qWAiN/IcfMp4OeoqOzLXkBjWQrJHxS3MZMaXA4ePhvcUySK9i2TB48Kp6knFVWje0uiy52TYwM9DWg/lXVuyZVgeRjtTHHnWoyM7f5igB0Mb8MgHrjPetGB8ptVcVFZOsgSViBmplVslR13Zq0ZN6kjxk4z261SuJo1LKD3rRAbyym4dKypoUSZmkAIoKREX2rjJ+tEbFUwQSe5qWZYTCCeVzx9arGXnbkdcCg0WxVmjP28s2QpHrSMMOVzletEhZ5SZCM9M1BfKPJeFD+PrUCGSlpJFOPwHSmQxsoZpDyPuj0oj3LCATnmmvIFi3M4Aycj1oGixbszRiNhj1561LPdLaWTqrBsDoKyoZWaTr1GQfauS+J3iBtL0WaRGHnzDag9ahyaQKLbMjWPil9g1WS1SOW5RGO8qw4PpU1p8YLPyRuguo+ey5rxuJZJXd/vOzbi2O9Xv7NkZRJ+eawU5Nm3Kke0Q/FfTJJYi004O7PzKRxV6b4raa25kvCcDoF5Irw+HTzIMCLO7g8Vsab4Znm5W1J4xgCtE5ktROx1z4m3V4rRackihujOMfkK5aOK+v5vOuZHnctnc1dT4f8A30zhhCS3cdq9K8OfDfbEjXClBxwDVqMpPUlSjE8y0fQJJmBERZsg4xXovhzwfI21vIwvf1r0TQvCNlZ/dTLE8lucV09rYpCv3VX6CrtYU6jZymjeHRbKu1Qceorp7a0UJt2jNakFqCOKebcox3D86LmVmzpU6H60HrmhOh+tLWUPhR1MSiiiqJG09elMp69KpgKOtLSDrS1JSCiiigYUUUUAFFFFABRRRQAhNKaQ0UANl+6awdbbbBu4GK35B8prE1iPdAxbgAUGNRGLc30dvYq0kiKWB+Ymufvbn7RbhY5VfdnDLzg1zHjua4t5lSaV2QZ246FfU+9cNJ4q+zAMt3NEoPyBAadyFBs9aiWaxCKrJIu3MhY8hvpVG/vJRG8pmTB4XHGPwry8ePJ/Kk85mZGPLhvmHpxUNx4ztm2xySAkDjAORRzjVO52smuSqoH2gMTn5ccmsma+uDI0rSleeMHFcdJ4ps5GAWVd+eARVG+8UJuZFfgc8c1LkjVQR1NzrETOy+eQy5yScc1z99qFxcyyPvDnOAQawbzXraQ52sc/3VFUX1qGMHYzD8KhzNFFJHSLqcrq0PmBQ2ATjnNdVo+mrNarLO251XdwcD2ryeDV0Mxy3BNeu+BtQTVNG2qRiIbn+naiMyZrTQ7TwxYx3+lK8kSGNCVIZfmyKW8svLkHmIFCnCn2rX8Ax7NHmDHKmQtg/zqbUvLkUllOAcA471snc5G2pHPTWWI90fPc1UG1XBfqDWtcFwBzuxnrWDdthWk44PemWaenuEvGUfxjNWVmUyTRHG0qcis8MFkimU4GBkZqbaplZl+YsOD6U76AZ+mMVvZYyp2hvlrUgwszLjAY84rLdZodRLcEsOKu2zSCZg7AseRSGW0LQXIVcY6irMk6fLk/N3qh9oSRT0DY4PrUUUwzmbOfX0qrk8qNgXCgYfn0qtOQ+WYiomlBjMnVRUDSs5+QcUXBIlLBo8HBHpVAqQpZemcr9anupI4Yi+7lQSRjrWPY6ut5E7QxkBGIAPrUt6lovIyGQqwBJ5war32GZVVgF7/WoHlw3mbjv9qYQxXexJ70kwLHyLGI1HU1mXX+vCqwx3qe6uvJZVHPFZecyszORu5FJ7jSLc0ggjJLYPbNeJfEfUJtY19bONgQucA9ua9N8WakbezlmZjsQDj1rzfwtp7ajqEt/PwZGLY74J4FRJO2hog0Xw/uVWWPjvnvXY6N4RScZZTgnoa3tE01cq21cA9AK7TS9PTkqMZNVFK2wpOxzmjeCbZSFNqv1rvdC8KWsEcf+jpkdcVoaRajO7rXQ2Ue3rzVWscspNshsNNt4AEjiC8Vo29uvcVLEgxuFWoUFHMVZjEj2jIFPEZbmp9oqRV2j60myiO3ZlHK1bUxsOeD7mmJhT83Axmsy91lDcGGytWuXX7x+6B+JpCOuTofrTqanQ/WnVMPhR1DTRSmkqieogGacOBSL1p1UxAOtLSDrS1JSCiiigYUUUUAFFFFABQaKKAEpaKKAEaqF9GrIc+lX26Vm30ypyzYFBlU6HlfxQsZLzSri3hs7iWbI2NEv3ea+d9WsdWsr9rV9PvDLnhfKbr7cV9oS3lr91VDZ6/LVeS80/G77NE5QkKcDNO8OpKnJbHxofC/iu4VfK0G9IPIJjwKF8E+LfmH9h3Y9flzX1nqerWUds5fywV7HGRXLah4p0xUKrcbeMMF6ii0GHtH2PmtPBHiiRznSJo8f38Kajn8G63CPMmjWJd2CfSvZdW1Zrm5lks5NikbfmHX8e1cpe3DC4AmeeXy23eWASpP1qHCJpCTe559feFp7ZnJuy2B0C9KyYPDd5JcbfnIJ4OfvV63cIt+TNM3kCX7yCPA/OoW0+GQblk7gDauMfh2o5EzS7PNB4ZlSVlYkMD0Fd/8AC6zu7LVhBslaCVSHA6cVtxaFc3QTbCzAfxGu68OaGum2/nuuJCNuc0Rp6kTqWRpeGblUu7uzU4+QOB/npUt/eK2YxwB1B9a56CZbTxUsG4n7REVPzdOc1c1GORfOx0B4NapWOdpMq6hdASgngjvmsy7uQ0JDbcdqWZ90R+67jjmqAhXy23ZKj35pNlJGo75gwrLkqO1WraVxCjfKBiqMI/c8g7cDr1qPzmWE8gKDwKYFq9ucSqwf5u9N84ud0Uijj8qprGsjK0jEDPXNOn2RJIwbAXkGgdixltoydwz2pZ58xhT07e1VEuiYxuGO9VZbos42crQFjXtbjahUtk4qbzdufQ1kQTI0g4J455qeR5JRnICDpjrQFiW9uVSM9ce/eqKSRqu1EVcnPy8fnVbUNs6hd20g5OKhSTbOdx7DGPSpZSWheaTa/wA3Ipkk22I7z1+7VSWdGO7cfpmqt/eR7QfwxSBIHnBGQ2QetVrq4WINErDecEN1xmmQfMmSu0Z4z3NVQgzJI7YjQEuSKCrHO+PLo3722i2+4mVi0jA/wjr+ZxW34V0qKGCNDGVIxms3w7Z/2lqE+qOh2udsfHYV3mkWaiEJyCRx7URvcbSsaGjWh3YVQAD3rrdNg5CMOPUCs/S7UbI0wAAeSRXTWUYjUDArVHO5Mt2UIQDFakS8A9KrQYwKtp0rPUhJFm3PGKnDbcVWh2gjJIq1ujAGOTSLJ0lyORxVfXNZsdLs3nuJ1jVBklj0qh4g1q00bT3u7p1QKD1bAr5q8b+Krrxtq/lyXX2XSEbc+DzKAenBxii5UVc9w0jxE3i26na1kki0uA7fPBwJW7geuKdqnjTS9H22kDhipwSK8gufGtna6ZDpOms0cEYKjyzt7e1UNPhvdVaRrVHl2kEnBJ596L3WhXLbc+y1+5+NPxTE6H606ph8KNhrU2nlfejbVAIvWnUgGKUUALiikpRQAUUUUAFFFFABRRRQAZoFIaBQAtFFFADJjhDXLeJy5thtyTuGee2a6mUbhisPWbUtG20E8Y6ZoMqq2OVY3O7jYE6IfM6/4VzutarcWCDdPbpjPzF8/hxXK+Pdf1Tw3qklveRukDcW9wyAK49BjnPrXCan4la82mWXMe4EBMgn3J71LbXQzjBs6PXdfbVpv9FBkkHysEY4P4VTisLmaLzLhAibgHd2AAH0PWudXX7S23fY32v/AH8YI/Ko/wDhILu4R2a5LA4GSOlCZvynaILK3B8u4V4VA2bOue/Wqz3Edw7qimNc84P3q4m41y6JCMV29OmOa39FuZXhEoVQ2MYPOT9KoErM2lijcbhPhB99WapNMtJJpZZIYSIFHBC/1osbGS6KsWBOckBcBR71uQXyxQm2iYccZHTPSgUpaFmziuESBFklbuVC44q9dajLEohaImZjtRM5Off0rNt7y4aLzEV9x+TOcCrunK9taSXRgkecA/MWyAfqapGOvU5rUkuIfElpcPCPP81cKnYE4Oa6fxA3kwy/MFZhk1lTF7TSpL54GluHkL7y33ao6vq32vTo7oOPnjHbPNFx2M1bkO0qq3Oaktp2Mnkvjgc81zc2peTe8hdjqBx61LpF5/pbksSxzik2bW0OuNynzru+XGPpWZHcFd6ZJVW9OtU57hVUgsQzcnFM0+dJAW3HGaQuQ1jN8m1G3f0qB7rcWjwDxg1XL4Rgueaj83ZKrMu4Ac+31oHYuxK23LA7T0qNt29hGMhetNN1+75fBHAx0pq3ABAb7x/WgOUt2jEcsMZpZWZXDbjt74qAzDbkYx0+lUp7pgjFfmAoEoskuJ0E2UYkmgTJsZuN2Pm56VjPdbi0wBz0A7VXkupFX5eh65oHY1JbxWfacAA5BHeqdxJ58waM8DlvaqD3CqoP3s9KfbzMWZFKkHHT+VBRdEvmcq2T93ANZviW5kkSPRbUhZZiN/PzbOSf5VeM9vp9hLNKVGASfasjwnbS6jqD6pcKS0jfJkdF6CgDqdBs/stpGgUqMfd611+j2xO0FOR19qztKh3Sou3IA5FdXpcPI9AKuK1Maj1NDTYduBtzzWzGmDgiqtrHj2q4FI/iFWYIswEDjNWY3G4CqMSk96twQnrUDtctD5hUd5PFZ2bzz5AUZHrU3yxQ+Y3IFfOvx4+JU11dPoGizYjXIuZV9TxtB9alySNIq5hfGr4gTeJNSl0ixmcWULYdgceaRzj6CvPbETtgBnPPYcVp+EvC2qeIL6O00yzknnPUIuQB3JNfTPwq+C+m+Hwmo6wBe345Vf4EPsO9ZqOpqrQOC+FPwkutZiXUtZintbckFEIw8gz1x2FfQvh3wzo2g2K21hYxQjHzHbkt9TW1BAsahVXaq9AKlYZHStUrGbdy2nQ/WnCmR9D9akHSs4/CjcKDRSHrVAFFLijFACDrS0UUAFFBpKAFpDS0UAJRS4oxQADpRRRQAUUUUABqrcxblNWqacEc0Eyjc8+8b+F9O1yye11O0jurbOQrjoc9QRyDXzH8QfBep+GdXZLd2uLB2LQueoX+63uK+z7233hgRkV5l8SdP83TJR9n88IQzJ6rVLVHOrqR8olHBA25z71p2ceVEe0jJ5rs77Q4ZXV7WOONSpbbt6VmTw/ZHKFBzjDD1qLHVdEFjo8Afzrl89wOorprGRLW2GxI2UZ4IxjNc7BfZfa7fMOADU73yRgblZ3JxhTwaQG1LqtzKTHaW+09Mg4zVSS5njTaud5PPzdKoC+kkcRoxA9O61r6Ro7ahOIreSQRL8zSuOp7iqFZI3dOE97HbWsLy7Y2zLIg711bFHAtl8xoo8ZJXHmP7n2rPt4EsbWOys0CyOQCB/F/tGtS8IFusSyECIcFTwx/yapHPKWpieNJiIIoo/LjjjXcwxwa4q4uR/YCBcZx09K1/Ed5umeJXGAOQTXF3t08Z8tGLRv1HYVDNYpNGTqdxtCyE4APHtVnRr3EpkXnIOKyNaWYo0ijK/zqtoV5s+VugB5pXNDtReMxZ3Kn5ehotbxI4QoULk81gNcMwPzDGB3qxFMpIbkHHI7VQHQrO7QkBvxqKCXZGSzEsx7npWcs4x9/H40G7Vfl27vegDTuLvaR5eOetNSbYwmMhcEflWTJOgDMzY4qsuoLtPXDDv0FAHQLfIIWGSc9OazZr6RlKq2OvFZa3Ry6q3biqd1MVTCt8/X8KANR7zCABuPWqlxdrvy74GeOetUJJm8v0HeoI2eVt2CQKANO1Mkh+Zmx2rVt1VQSDjaMk1n2zCOMKxPTOTWJ4p1/yIGt7ViXZSCwPSplKwEniDVhqWpw6PalnVmzNj0zXo3h6wSC0VNuQqhVGMdK8y+GGnNcXMt5Io3nKq2OuK9o0mHkA5I+nFODuKTsjY0azMao7HB7Cuo0+BlX7gxjrWXpUPy/KuR2NdDbHYm3GK1RzTepJHkVdtxu61DGuUHrVqBWDcU2ySxHEq81ZilQKfl47nFRKrN3wO9cX8UPHVj4V0Rlibzr+5UrbwIclmPQ/hUPYaOa+N/xLj0i0Oj6PIJL+XIkOOIV6HJ9TmvPfhj8Itf8ZP8A2jfbtN0xm3ee/MkozztB+vWux+Dvwhv9Wv4fFPjRPNaU+clrLyznPDOO3qBX0pZ2UdvCsccaqqjCgDgCkl1NrpHO+B/BOh+E9PSz0uzRcAeZIwy7kd811AjAHFPVOKGVgKFuZvViDOOetFOA4560i9aoZZj6fjTqSPofrS1lD4UdAUUlZXifU73TNP8AN0/TH1G6d1jhgDhAzE9WY8KoGST7VQGsKXNcHfeNtbsfEelaBceGI2vNRimlXyb4OsSRBSzOdgwPnUA9ycUat401vTdM8RXt94fisodIsjPHNJc70uJNpIjGAPQD1yQMVfI9C+RneZorL8OXOp3Oi2M2s20NtqEkCPcxQklI5CASoJ54Jx+FaeajrYgU0lIzEKSMZrj4vGs9x4x1Hw3a6DdzS6fBHNPMJYghEhIQD585O09cYppNlKLex2WaKwvB3ibT/FGmyXtgJUMFzJa3MMybZIZozh0YeoOOnBBBBrczSegmrOwtIaM0lAhaBSZopJ3Admim55psjlVzjNMV0SUGsbwp4gtfEemvqFlb3sMKzyQ4u7ZoXJRtpIVudpI4PetjP0ptWGR3A+SuS8Qqqylm4GCD9K69+RXOeJLfzoHUkgspUH0zTTMaiuzznVbfS4YDIPLlBY4XI64/pXk3iC3kurr5VURF+VA5/wDrV6Ba6TItw9p8zyJNiV2+YIDxke9Y+r6KIb0wo2SxIIKnt/KhoISsedSWbNMfKjPXGB1qxYaP5haSToOg5FdzBpUTHCoFkA+8K1otDWSKMbQo/iyvNNRLdWxxun6bwB5Xlp1OSct9K7jTIvIt3kVBAu3hcVft9NtIGj8qLzGA5JHAqZgGf96FYA/dAwMVSikYudylpEfkiXUpgHlk4j3j7oqhq2qNbQlnPJBwo7A1p6jcr9ndSqxoV49xXIardqvmNJkoB/3zSkwjqzKu7q3kkc7cseCcdK5TUM732rhQa3bi8iVW8tFZnB5zgisSeN5AfL645rGx0mRdF5IyATgnFUrOxSFW6ltxPNapjIU542n8zUUKsxbOOT0PaiwEBbbGy4yTUkdwykjqCMfSiaL0bn27VXkWSNcqwXPWqAuCT5R1PPXNNluAqnDfN3wazzM6qyMxyemBQvMZbo3cnvRcC35zbtxJYGopz84xgZ7elViZA+0HjvT9jNKOfu9aVwJYzsBZT9RUZZWOVTc3oKdFGWU4zn3pyKYvuYDEc+tMCL7PJJIFVgFP6VcjVUTb0xwT60KpTbLu6jBFZ2qXwjgyrYPNAEOvaksEJjjYgk9zzXIQhry8WNJCWc9+tOvmlvp87ycEcmuk8BaL9p1Bbhk3LEeD2zWLs2B6N4K0pbCwVBHjjjPqa9C0aEDaeOT6Vi6FYkLHvyw9DXY6VYhCOv8ASumMdDnqNGvp0KKg9KvhemKrwJ0XP5Vct48kE5/KrMyaBBirsahjkUyGPtg1citZJyYolIbux7VLGkct8QfFVt4Z0eWUYlvGQ/ZoBy8j9gB3rnfg/wCANQ1zUB468awlryQ5srWSPiBc8HB716lYeENKi1Yatd26Xd+gwjzAMIx/s+ldPECE2gAD0pWRdiK3hWJQq8cdqsdhTlHSnUDQzPFNJxTypzSHigGRM3NJuapDRgUCLEfQ/WlpI+h+tOrKHwo6Bpprr1YjpTzWX4jk1kaXOugw2T3rKRGbuYoinHU7VJP04qgW5xPgoNrfxj8V+JFYSWmn28OiWrgDBZT5s/5M6D8Kh+Nep2Fxf+HfCEk4a41LUI7qW3TmSSC3Pm7QP9qRY0B6fMT0BIv/AAQ8L654N8HroeutZXF4J5Zpbu3nZzcPI5cswZVI6479KfJ4TuV8dav43kSC81YWi2ekQyTMkUUIUM2cA4ZpC2WwcLgdznoco8712N+aLm/IrWPjDV7LxzrWm+IJtLi0jTtNhvZZoVfdavI7ARu5OHyFLZCqfbkGmeE/F/iHxLr+mXFhZWp0G6jkluD5bM8EeB5RM27YXckZjUHaM7mzWb4++G2o+IPhx4isLO5t7fxBr86Xdy7yt5JdCm2LcBnYqRqo4yeuOTXe+EodcGkj+3obG1uuALeykMkUQAxgOwBJ/AY4GOMmZOHLdLUUnHlutzalkSOAyOwVQMkk9K8s+GUl9Np3iLxpp+my6m/iPVZJLRUlSJRbRAwwlixBCkIWyAW+bpXYfEWDxJe+E77TfDMdh9vu4HhWa7naNIQwwX+VWJIBOOnOKd8OdKudC8FaVot3a29s9hapb7IJjKhCgDdkqp564xUppQbTJTtB9zz3w5fSeApdQ8OPqFjdeJNSup9c1EqjSR25ncBUjiGHlZtu1VBXO1iduADsXHjLxdY6b4Vk1XSrK2vNTnaO6tmZllc7ZCqxoCdrYVMhiQC+3/aq3p+geJrH4oa7q1vDpbaXq0ttJ9qeRhcQiKMI0YTbgg4JByACScHNalz4YkvviRZ+I73abTS7FodPiDciWVv3rkYwMKqKPq3tjSUoX1NXKN+5l3/iLxVZmy0e9TRLHX9Unuv7PZ5JJLZkiwyqxG0lyDnjAwCcZG2o/GmreLpvFnh/w5oNxZ2c7hr+/k3eZmGMBSm0p91ncLnIOFJ4xUmuaP4m17xZapqdjpEej6XqsV/p97FO5udqKcoU24BJOCc42kjGcGsLwu3iLxB4t8V+JtDtbJba8lTSrDULiY5hityySssePm/elyOQGxyaI8q97sKKjbmNux+JljH4Ru9W1K1S3urXVJNHWGOTKXF0khRRExA+VjzkgYGc9DTdM8eatHc65eappito1uIBptzbqwN5PKxXyIw5zJ82wCQKqktwODVXWfAt/pcXg5PCtrb6ha6DNO01rf3O03BkjZfNZ9rbnDMWzjqxq58QvD/iXVtP8LXdjHYXV9pWrxahdWplMMUyKjrtVsHBUsuMjnGfQUrU7oX7u+xpyat4p03+1L/V7HSk0u3sBdwukzBo3G4yRvnPAVQdygcnpWHo/ijxJpnwoPivX9PtjdyQNfCBrggIJNzpFjZlcZjQAbiSatfE3SfGmu/D46Rp0elnUby4jW9RpWSJLYtl0DYJYlRg8DO44xxiPxx4d8U6rpvh3TYTp18kOoJd6o8paKMtHlowka5JRZNp2E9EGT1yQcWlzWCHI0th3ivxP4s0Xwhp102k6e2u3rQQtEZ2WHz5XCiKPHzMRknsAATnmrV943l0/wAaaxp2o28UGiaTo8d9Pfb2ysru6iLHQkqmQBzyPUVH450TxDfeI/Ct5psNrqMOlyzyzm6l8rEzRbI5dqqQ23dJwMde1VPiP4M1TUvBS2elmC/1FtUtr+7W6k2JeGORWeMkggDCgKMYwAPelFU7IIKFlcveEvFureIPEy266On9km1Z7iVZNxtJgyhYXb7jOQSxVM7NvJORXWalEXhw3BxUfhpdRNizana2tm5f93b27bhEmB8pbABOc9ABWjcR7k6ZxWcrN6GFWz2PIfFsU+n6qt1bkRLIA27P8YPArC8QalDE6sx3ySjgq5J3dwa9S8T6PHqFrLbzxgxSDBwcEehH0rxnxLa6poN/EJVeaIEyLKkZZWUYzuOMA0NnNfUk0YOLkrcRTxhjkn0rsLKW3NmVlYAg4X3Hqa82OvtNujjZFdMnh85NTReILu4mEUsaEKMdMFqFOxUoXOu1K78lyLeECIdWzyay7nWJFhRIoSp7sy5zWb/aUjo24AD0I6Vl6xqxZAgmAVOwo52EYamrf6pNJFs/dsB82cVg6jqUV0jg544yB3rCl1mYXBIPyD9aqf2nKyMvHXstJu5ooPcW7dUcnGPrUK3RB+RQEx+NNk/0gE55I71TJEZKg+1IstttYljk55xURjjU7lGCe1NWRi/y59c1Fcs4lJH0oAbOB82zoeD71TkZo8kAfjUxm428VWdnDFWIANAFQl/MPy9eaQzSMfLGOvPNPk3q4KHIIwaibMXvnrUsCyM8/NViBdq8fxdapJIsjJyQM4rSlwqHc3RemaSAheUhgqtwtQwyHzjJIcgVVlkLMpHem3s6xQbsgcZH1qmwJb++CbmZ12AH61zFxcSXjhEbCnrUN5PPfXBjDAR45xxVm3hjhiXBHsO+alvQAESxRjceema9N+Hmk+TYIzbt7ncCPQ153oNtNqmtRW6/MgOW9MV9AeF9O8q1jj4yFH0xTprqJvQ29EtyiqM554rpLUDcFbINV7C3AVRt59a1bWEBstXQjllqTQr0IrTtkyoqCKLccLW/olj5gDyL8o7GkxBp1m8jqxzge1b9tCsScUsCBRgAAe1St1qTRII1A61KoA6CmJzT84oKFwKKKKAGknn0ph+9T34qNu1AmLS0wHtTgKBFiPofrTqZGev1p9ZQ+FHQIaSloqgE2qQQVB/CgDHalFFACbR6ClAUDGAKU1n63q9jo9obrUJTFFuRFIVmLszbVVVUEsxJAAAySRQkBdOKwvEvirQfDkBl1S4ljAjaYpFbSSvsX7zFUUnA7nHY+hqGDxjo11HqYiknE2llReW5t5POiLKGXKBckEdxkcGuZ+Dl3D4isdT8TXBu5pdcuXmi8+0kEcdopKwRqxUKV2AucHrI1Uqdk3JFqHuuTO/t7+xudMi1KG4iezmiWaObPysjDIbPoQRTRqWnA4+2WwP/AF0Arlfi1qdt4X+E2t3FvbwFbexNvaweWCm9gI41C9xll49BXL/DW18FWfhDQvAcr6ZqGqy2JFzGkau5O0tNIcjIXcSuT3KjvVqmuXnKVNOPNqen6hDcXunuNPu1tnmT5LgIGKA/xKDwT9apeA/Dy+FvDVnoUdw1zFaJtSV0Cu3qWA4LE5JPcmqPhvxN4ThivfD+l3sMSeHIkhuYyrKII1XCkEjDL8pGRkZUiqetfFDwrpvhZ9fF008RLx28XlPHJPMH8sRhWUEEv8oJGM1moy+GxNm9DtwqgY2gD0xSlVPVQfwrI0PxFpestdxWFwJZ7NxHdQ7WWSFiNwDKwBGQcjjkc1TTxp4da5hj/tFAs6ytBKVYRTCLmQo5G1tvfBPQ+hocWiXFp2Oi2rn7o/KmjYTgYNclbfEnwjcNpyx6rHu1K5e1tFaN1aSRGZSMFfl5RsE4zg46UnhnUPDOveKtQ1zSNQe+v7SBLC58uZzBGCfMAA+4W5yWGeO/ajla3G4SW6OwCrj7o/Kjav8AdH5VzsXjTw7LcCGPUoWDRyyJKM+U6xlRIVkxsO0soOD3qGLx94Xk0abV01NWs4XnR3EUmQYc+d8u3cQmDkgYHPNPkfYXK+x1AorNudb063tba5luEEd0VFvjLGUt93aoGTnPYVTsvF2g3mhvrcF/GbBJngeVgy4kVyjIVYA7gw27cZzxSsyWnc1rmAOprnNZ0iKeORXQOjjDBuhH0rW8Oa/pXiGC4m0m7W4S1uHtZwFZTHMn3kYMAQRx271emhVgRtzQjOcbM+XvG/ga88Pyvf2n+k6YCzuXwHhzyc46j6VzVjq0EcAmMgy3uDj2r6xv9KinjZGjBDdQRkH2NeV+NPgxomrSy3NnLdaVcudxNswMRPqUIx+WKJJPbcmM2meUza9EsAb7xfjaSfl96w7+7812lQtlvvDOBiun1j4K+MrONvsWoWF8BkrgtAzD6NkZ/GuXvPA3j+zAWbwpqcv+1AFkB/I1LhJdDZNGakgYYkYgdgDTmk2t97juM1FcaN4jt2Ju/DOsWxU4zJZSYz+AxWFeXUkc5S4V4GI6SoUPX0IB/SpHc35LsZJXhcVWNyJCGUcd6yraV3Th1cHuDmpEkEeWCMPxzQK5qteELtTp3pklxtJZiCO4rOM2VznrzTJp3HzLg8d6LjLEsg8w47HrmqjTlnPzknPftVWWct1x9QOlQGdgV8sgE8c0uYDUhm2bu9MM+SPunORzVKGUKrKx5/nQgSR1A4YGne4F2NlTaR6Z/GnXFw0iq27GVqD7i7SRkCqNzcwxxjLgEc4z1oAtTTeTEZHYYHQVhzyS3srbXYRr2PpSu01xOS+Qo5UdsVI6qp2g4IqWwGIqRxt0HGOlRPcGIlY2G1xjJ7VDOZCpKsBg4NO061a8uoraNTulbaO/fFLrYD0r4MaL9oWTUHQEMcYIxkA8817nploIkITj29K57wLoSaXo9vbKoGxQDXaQR8nYvBNdUI2Rz1JslsxiVQrlvWtm2HtVWxtgMMetbFtBhS5wFFVczvctabbxtJGWzyegHWuqtYVCgKuB2rF8Oxm4ked1IQcJXRRrtAqCkheBTlXdTCc1KpAoLQoUCkams/ak3cUBcev6UtCfcp22i5aQxxUdSSHtUZOKCGLjjpSoOKjJpUJ6UCLCd/rT6Yvf60+so7I6BKSlph+9TuA+iiimAprzHxvJGfi1oM2tEQ6RpOnXF/A0n3ZrsssYUD+J1QsQBz83Fem4pjpnLd8CqjJJlRlY8Ma21fRPh5438UavG1rq3iy5SGytCSJLdZQLe2Q+jDfuIHSvYvDOl2+i6BYaRaoBBZW0dvFxj5UUKOPwrkkTWvF+saXHrHhu40iz0q8a5mFxLHItxIissPl7Scrlt+SFIKgY7138YwCKurUctGXVldI8r+LOqWV3468F+HJrqGO2XVP7Qv3ZvkRYEZo0c9AWkK4B9DXRa34n8J2Op29201td3dvbXDCS3Hmtb24AeVjtztX5EGOpIUCuxKLnjFIYwR0FJzjp5E88Wkux4v4sv7OHxf4f8ejSrhPDkm6xnmSN90wYb4ZGiUZMayKQu7qzggD5Sb/j660fXPiF4X0G8vYrOHTVbX7uKVlj8wr8kCEHgne7sR/0zz3r1a4HlwvIVZwASVRcsQOw75rh/hjZXdxq3iTxBrOjzafqF9qGyJZ4/m+yRKEgwff53x1Bc1UJpLme6NI1FbmfQ4HxXHrOneGvF/i/M+njxXqNjaRs8bI9pYDbC0zjgoxQyNzjblc4xXbaZa+F/D2h6p4shM2pizs2RZsAoIUUMIrcABFQ/KPk4JAyTivQzGuza2GHoRQ0SspVgGB6gjIqXVuTKq2jzvwHpUPhT4YjUPEUNu94kMmpX7eUCUc7pGAzzxuYfUse9cLe6hcW/wAFWvv3mm3PiTWIW1W7WPEdutzKN+GyCUSLbFuzjg4PGa9+aJTnPIIwQfSh4kdChUFT1HqKaq63a6gqq3Z51FF4f8M+HdV8WxTNqstnaGNGRVMaxoAVt7dUAXZuKj5eScbiSK43VtHbQPh9o3he/uLaDXPEtwq6i6ja6wkma5ROpYkB1A/jeUnHzHHurQK2dyqc+oFKY1yrEAlenHSiNXlVhxrWVjy+PVtNf4uao2qSGzXRdKt4NOtT9+Uz5aWWKPqSAsafLzw3rVPxPeWt58WBot1frpNtpulfa7UJGoknnuJCHeMEH51VNoIUsDI3TNettbxlw+0bgMAgcgfWlWJQVY/Mwzhj1FCq2d0L2ljO8K6Tpui6RHp+lWgtrdCSRt+Z2PV3J5ZieSTyTWrQq4zS1k23qzJ6jWUEdKie3BHQflU4oPWgVkUHtAx+6PyqBtNDDhAD64xWtRTuyeRGK+lL2z+dZ994etLmMrNawzA9RJGGB/OuqI4ppQEc0XZLhbY8n1/4R+CtVX/SfDVkr5+9bL5LfmmDXBa1+zzpyO76TruoWfOVjuFW4T6Z4YD8a+kvJTOcUyS2jY5Kg/hRp2FaS1R8a698GfHGnMXtItP1WD/phP5bgf7r/wDxVefanZX2l3clpqNhdWc4HMVxCUY+4z1+or9ALiwjkzuhDDtXMeLfCmna1YSWepWEN7akcxypuH4HqPwxS5YsFOfU+FXhLISMjjIqPySwA6V7D8S/hBeaIx1Dw2txe2Z/11s3MsI9VPVlx9TXlAjjUMwLcdQazlCxpGSZEEyhbHT2qvbyhpmDZ61eORG2R1Gay5GaNyI+hNSmUSahcon3SSx+UelU4o5JP9cBtNOjhbYdx+YE9aGf5znBOMNQ2BLLtjj2R7enc1nXEx3ZZsH60SybW2q2RVdlDNgu2CM4qbgCjOQcmu6+CmitqXikzPGWjtU3H6k8VxKqEB6/Q19GfAHw/wD2d4d+2TLtlumLcjnb2qoJuQpaI9LsLJVhAIxgALx2rQtrcoen6VLbw8D0xxV+2ty74xgetdbdmcctx1lbs5AxgetTtvur6LT7Pa5/5bPn7q/41h+M/E0WhJa6bZr5+p37eXawryWPqcdB3/Cux8EaQulaRHDlp52ZpJp3OWdz1JqG9SkrG5Y2621usKfdUccVPzSj5RSdSaEyh6AdxTJmwQF/Sh2xTFG5s+9MpDwCcVKqcetCLmpR0oBRBRgUh606mPxzSsW9ERSH5vxpDSt2Oaa5wKZAvHtTN22oXk2monlGetJsTNaPofrTqbH0P1p1Zw+FHQIaTApTRVAApcUCigAooooATavpSgCiigBNoowKWigAwMYpoRR0FOooATApcUUUAGBSYFLRQAmBS4FFFABik2ilooAKKKKACiiigAxRiiigAoxRRQAYFGBRRQA0rUMturLgD9asGkoE0c3rumxvCZNu1um4Eg/pXyf8dtI0S28VT3OjOolLH7fFGP3ay57eh9fevsW+XdgEAjPQ18K+KdRmkublLlW+0NPJ5+7r5m87vyOaUr2MYJXOUut4yScEcYqkQQ7dQMZBqzfScknj+tU/OVlOTisToRHJIAcfMT9etVXYuSBkVLOOhJwPWmeWoXerZzQOxCyqw+7yO9MSMHBBJIqXHU8VJbQSSzJDbxtJK5ACqMlj2AosSa3gfRW1/wAWWGmAj97KC5JPCDk19faRp62sENvEnyIoVQOMD3ryP9nXwDqkWtXWq6lp89rJEoihWZNpyerc9q+iFs7PTbcz3s0a7Bubc2AoHv8A0ropqyMKsnsivY2EzMN+FGB970rjPiz8TtI8E2D2FmTeao6EpHHztPYk9vpXI/FL43Klwum+G5PKj3hZrsj7q99o714R491k6v4le7aZpkKriVurYFZzndjjTXU9g+AFxqHirxrf+KdduXup7WPbEx4Cs3oO2BX1Novy2S5OSyg18yfs2bLbQAnSa6uCTkckCvp6wjKxIuOgqo7EyVmWi7EgZpzcDIpNqryetRvJmmSG7ceakjFMiG7irCKuKpDQ5fah3KrntS5VRWVr2pxWNs8kkgUKM80Nl3J9R1SGyhMkkgUD1rirv4oaPDcGFplb5tuVGRXnHxG+IhmR4LeUBA2CRXlsE8t9d7xIzZbPWpK5Wz670bxFZapEJIXyPWtVZQ6/eBrxz4XrPHaAb3YZ4yeK9Qt5WWMFutPUyLtyUCnpn61T780yScs3Xim7zgGgDpo+h+tOpkfQ/Wnioh8KOkQ0UtIetUAtFFFABRRRQAUUUUAFFFFABRRRQAUUUUAFFFFABRRRQAUUUUAFFFFABRRRQAUUUUAFFFFAAelJSmkxQAtFFFAFPUI1eNl45BHNfLv7SvgWS3vJvGWk2paFm/4mMaD7p/56n0HQN6E5r6rlAKmud8Q6bDdW8kcsayRuu1kcZDA9QR3FVvoYT913R+et7u3dTjA/HjrVR1BY8V6l8Zvh6PB+r+bZb5NLvSxgLDmJgcmIn+XtgV5tJF5bcHA71zyg0zVTujPkGB83IpjFWAUsVA7VoSWqvnbJnIzVRrUZZ12Fs9+lO2haZXGyRRkng966HwPa6vc+JrBfD8PmaiJA0IHtjJ54x1rFSIrjPLH0r6N/Zg8OWsOjzeJJoCtxNI8MbsOPLU9R9TRFakVJ2R6R4n8Vr4V0SO6vJo43SMNKS33mx0H45rwL4h/FHVPFFq0CyNBZZyYlbr7k96j+OviSPVvE0kJkLQQNnYHwpYdOK8qvLzzGYKMDPX1q5NoUI9x1/diR2O8qpP4Cq9u4aeOGP+I49s1Rmk3tznFaHh6NZL9GxkJ82PesOa7satH0t+zzbtca5bQFiwt4t3A4J55r6hgGMcYrwT9l+xaSG81ArjBEQGM47176DhDXQjmm9SOcndUS/exT5Dk0RjmmQSQqRUoNEdRzyCNCxNNMaZW1e6W2tHkZtuFzmvnz4u+NpJJntYbhtoPUNXW/F/xaLGze3jkIZgcH0FfMmv6o2p3zvvbbuwcnrUXKSbdya61CW6mIVm5brXb/AA70aS5uQGXcxHX8a5Lw5pnnTocE57V9JfCnwzHa2KSyRASHHaqWpU5tI6jwroqW0EapGBgc8VsX/wC6IUcVookcEQ2rjisXVpdznFWZkW/mpvM+UVQDE1ajGVpNDR2EfQ/WnVmC0j/563X/AIFSf/FUfZI/+et1/wCBUn/xVRFWVjoNOkPWs37JH/z1uv8AwKk/+Ko+yR/89br/AMCpP/iqYGnRWZ9kj/563X/gVJ/8VR9kj/563X/gVJ/8VQBp0VmfZI/+et1/4FSf/FUfZI/+et1/4FSf/FUAadFZn2SP/nrdf+BUn/xVH2SP/nrdf+BUn/xVAGnRWZ9kj/563X/gVJ/8VR9kj/563X/gVJ/8VQBp0VmfZI/+et1/4FSf/FUfZI/+et1/4FSf/FUAadFZn2SP/nrdf+BUn/xVH2SP/nrdf+BUn/xVAGnRWZ9kj/563X/gVJ/8VR9kj/563X/gVJ/8VQBp0VmfZI/+et1/4FSf/FUfZI/+et1/4FSf/FUAadFZn2SP/nrdf+BUn/xVH2SP/nrdf+BUn/xVAGnRWZ9kj/563X/gVJ/8VR9kj/563X/gVJ/8VQBp0VmfZI/+et1/4FSf/FUfZI/+et1/4FSf/FUAadFZn2SP/nrdf+BUn/xVH2SP/nrdf+BUn/xVAGnRWZ9kj/563X/gVJ/8VR9kj/563X/gVJ/8VQBp0VmfZI/+et1/4FSf/FUfZI/+et1/4FSf/FUAadFZn2SP/nrdf+BUn/xVH2SP/nrdf+BUn/xVAGkRVe5hV0PrVX7JH/z1uv8AwKk/+Ko+xx/89Lr/AMCZP/iqBOKZyHj/AMK2fiDR7nTL+33206fMQBlW7MPQjtXxx8RPCd94W1t9L1FMDJa3n6LMg6MD69iOxr7zfT7ZxhzO31uJD/WsnV/BPhPWHjk1bw/Yag8YKxtdR+aUB6gbs4ol7y1M1Bpn58JJGjqDNFhT1Mg5qFprYAAXEIHcbx/jX36fhZ8Nz18D6Af+3FP8KafhT8ND18CeHv8AwAj/AMKnlNNT4J02H7bqMNnbyLJLNIsaJHh3Yk4wFByT7V9X6vcaf4B+GcFjDcO0axGON518p2znJKnkHJxivTLT4Y/Dy0u47u18F6Hb3EbB45YrNFdGHQggZB960tU8I+G9UhEOp6Pa30Y6JcAyKPwbNEY2ZE4uVj89tYl+1Xct1PIp3EkfMDxWFdTxElVMeD0wwzn86/RJvhf8OmGG8E6CR6GyT/Co/wDhU/wzz/yIfh3/AMAI/wDCk4tvcvU/OnNuPlkuIwQezjNdP4StY0/ehlcdiSOa+7T8JfhgTk+AfDZPr/Z8f+FWYvhn8PoV2xeDdEjX0W0QD+VCpq92O7Of/Z60Z9N8DQSspR53MpHsa9KkYDIqpaaTYWcCwWkUlvEowqRTOqgewBqQ2MB6tcf+BMn/AMVVmbhdjmp6cGovsFv/AHrj/wACJP8A4qj7DB/euP8AwJk/+KoF7Nlo/KvXFcf461xbCxlKzhCqkjnrXTmxhPV7n/wJk/8AiqqXfh7R7wFbuxW4B6iV2b+ZpoPZ6Hxj8TvFaXmoOv2pBI7dd/IH51ymiRRSyrukDZb++Mn8K+35/hl8PbiTzJ/Bmhyv/eezRj+ZFOi+GvgCIhovB+ioR0K2ij+lTyorlZ4V8KvC/wBsuknljBiwDyDX0Zo1otrbqqLgKMcU2z8M6FZLts9Nith6REoP0NXRYW4GAbgD2uJP/iqewpQbI7yYLEc8elYd1IrE1vPpto4wwmYe87n+tMOj6eesLn/ts/8AjTTJ9mznk+bHB61YjYjgDNbI0jTx0icf9tn/AMaUaTY/885P+/z/AONNyGqb7n//2Q==">
            <a:extLst>
              <a:ext uri="{FF2B5EF4-FFF2-40B4-BE49-F238E27FC236}">
                <a16:creationId xmlns:a16="http://schemas.microsoft.com/office/drawing/2014/main" id="{29F5C838-978B-9E13-20C4-28CB39C6F1CB}"/>
              </a:ext>
            </a:extLst>
          </p:cNvPr>
          <p:cNvSpPr>
            <a:spLocks noChangeAspect="1" noChangeArrowheads="1"/>
          </p:cNvSpPr>
          <p:nvPr/>
        </p:nvSpPr>
        <p:spPr bwMode="auto">
          <a:xfrm>
            <a:off x="3429000" y="4953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descr="A person wearing glasses and a hat&#10;&#10;AI-generated content may be incorrect.">
            <a:extLst>
              <a:ext uri="{FF2B5EF4-FFF2-40B4-BE49-F238E27FC236}">
                <a16:creationId xmlns:a16="http://schemas.microsoft.com/office/drawing/2014/main" id="{EF0E3D45-ABB7-2771-E9BD-58EEC27872B0}"/>
              </a:ext>
            </a:extLst>
          </p:cNvPr>
          <p:cNvPicPr>
            <a:picLocks noChangeAspect="1"/>
          </p:cNvPicPr>
          <p:nvPr/>
        </p:nvPicPr>
        <p:blipFill>
          <a:blip r:embed="rId5"/>
          <a:stretch>
            <a:fillRect/>
          </a:stretch>
        </p:blipFill>
        <p:spPr>
          <a:xfrm>
            <a:off x="1580058" y="3870289"/>
            <a:ext cx="3387714" cy="5229251"/>
          </a:xfrm>
          <a:prstGeom prst="rect">
            <a:avLst/>
          </a:prstGeom>
        </p:spPr>
      </p:pic>
    </p:spTree>
    <p:extLst>
      <p:ext uri="{BB962C8B-B14F-4D97-AF65-F5344CB8AC3E}">
        <p14:creationId xmlns:p14="http://schemas.microsoft.com/office/powerpoint/2010/main" val="2790000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4351B-BD65-689A-65B6-89BA93C77F66}"/>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DE09F994-0AC1-529F-D498-30D7E1CEA825}"/>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pic>
        <p:nvPicPr>
          <p:cNvPr id="9" name="Picture 8" descr="Yellow text on a black background&#10;&#10;Description automatically generated with medium confidence">
            <a:extLst>
              <a:ext uri="{FF2B5EF4-FFF2-40B4-BE49-F238E27FC236}">
                <a16:creationId xmlns:a16="http://schemas.microsoft.com/office/drawing/2014/main" id="{38BD96E4-8100-1E8A-F95A-80ABCC2304BA}"/>
              </a:ext>
            </a:extLst>
          </p:cNvPr>
          <p:cNvPicPr>
            <a:picLocks noChangeAspect="1"/>
          </p:cNvPicPr>
          <p:nvPr/>
        </p:nvPicPr>
        <p:blipFill>
          <a:blip r:embed="rId4"/>
          <a:stretch>
            <a:fillRect/>
          </a:stretch>
        </p:blipFill>
        <p:spPr>
          <a:xfrm>
            <a:off x="640080" y="154270"/>
            <a:ext cx="5490556" cy="815033"/>
          </a:xfrm>
          <a:prstGeom prst="rect">
            <a:avLst/>
          </a:prstGeom>
        </p:spPr>
      </p:pic>
      <p:sp>
        <p:nvSpPr>
          <p:cNvPr id="38" name="TextBox 37">
            <a:extLst>
              <a:ext uri="{FF2B5EF4-FFF2-40B4-BE49-F238E27FC236}">
                <a16:creationId xmlns:a16="http://schemas.microsoft.com/office/drawing/2014/main" id="{A69740E7-D933-FBD1-1D54-A13492CEFA22}"/>
              </a:ext>
            </a:extLst>
          </p:cNvPr>
          <p:cNvSpPr txBox="1"/>
          <p:nvPr/>
        </p:nvSpPr>
        <p:spPr>
          <a:xfrm>
            <a:off x="6211997" y="305154"/>
            <a:ext cx="531704" cy="307777"/>
          </a:xfrm>
          <a:prstGeom prst="rect">
            <a:avLst/>
          </a:prstGeom>
          <a:noFill/>
        </p:spPr>
        <p:txBody>
          <a:bodyPr wrap="square" rtlCol="0">
            <a:spAutoFit/>
          </a:bodyPr>
          <a:lstStyle/>
          <a:p>
            <a:pPr algn="ctr"/>
            <a:r>
              <a:rPr lang="en-GB" sz="1400"/>
              <a:t>6</a:t>
            </a:r>
          </a:p>
        </p:txBody>
      </p:sp>
      <p:sp>
        <p:nvSpPr>
          <p:cNvPr id="2" name="TextBox 1">
            <a:extLst>
              <a:ext uri="{FF2B5EF4-FFF2-40B4-BE49-F238E27FC236}">
                <a16:creationId xmlns:a16="http://schemas.microsoft.com/office/drawing/2014/main" id="{B50E899B-251D-70E1-32B0-FC1C0BB41204}"/>
              </a:ext>
            </a:extLst>
          </p:cNvPr>
          <p:cNvSpPr txBox="1"/>
          <p:nvPr/>
        </p:nvSpPr>
        <p:spPr>
          <a:xfrm>
            <a:off x="197856" y="1199652"/>
            <a:ext cx="6462288" cy="8463855"/>
          </a:xfrm>
          <a:prstGeom prst="rect">
            <a:avLst/>
          </a:prstGeom>
          <a:noFill/>
          <a:ln>
            <a:solidFill>
              <a:srgbClr val="81A03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dirty="0">
              <a:solidFill>
                <a:srgbClr val="81A032"/>
              </a:solidFill>
              <a:ea typeface="Calibri"/>
              <a:cs typeface="Calibri"/>
            </a:endParaRPr>
          </a:p>
          <a:p>
            <a:r>
              <a:rPr lang="en-US" sz="1300" dirty="0">
                <a:solidFill>
                  <a:srgbClr val="81A032"/>
                </a:solidFill>
              </a:rPr>
              <a:t>"</a:t>
            </a:r>
            <a:r>
              <a:rPr lang="en-US" sz="1300" dirty="0" err="1">
                <a:solidFill>
                  <a:srgbClr val="81A032"/>
                </a:solidFill>
              </a:rPr>
              <a:t>Space"and</a:t>
            </a:r>
            <a:r>
              <a:rPr lang="en-US" sz="1300" dirty="0">
                <a:solidFill>
                  <a:srgbClr val="81A032"/>
                </a:solidFill>
              </a:rPr>
              <a:t> "place" are familiar words denoting common experiences. We live in space. There is no space for another building on the lot. The Great Plains look spacious. Place is security, space is freedom: we are attached to the one and long for the other. There is no place like home. What is home? It is the old homestead, the old neighborhood, home </a:t>
            </a:r>
            <a:r>
              <a:rPr lang="en-US" sz="1300" dirty="0" err="1">
                <a:solidFill>
                  <a:srgbClr val="81A032"/>
                </a:solidFill>
              </a:rPr>
              <a:t>town,or</a:t>
            </a:r>
            <a:r>
              <a:rPr lang="en-US" sz="1300" dirty="0">
                <a:solidFill>
                  <a:srgbClr val="81A032"/>
                </a:solidFill>
              </a:rPr>
              <a:t> motherland. Geographers study places. Planners would like to evoke "a sense of place." These are unexceptional ways of speaking. Space and place are basic components of the lived world; we take them for granted. When we think about hem, however, they may assume unexpected meanings and raise questions we have not thought to ask.</a:t>
            </a:r>
            <a:endParaRPr lang="en-US" sz="1300" dirty="0">
              <a:ea typeface="Calibri"/>
              <a:cs typeface="Calibri"/>
            </a:endParaRPr>
          </a:p>
          <a:p>
            <a:endParaRPr lang="en-US" sz="1300" dirty="0">
              <a:solidFill>
                <a:srgbClr val="81A032"/>
              </a:solidFill>
              <a:ea typeface="Calibri"/>
              <a:cs typeface="Calibri"/>
            </a:endParaRPr>
          </a:p>
          <a:p>
            <a:r>
              <a:rPr lang="en-US" sz="1300" dirty="0">
                <a:solidFill>
                  <a:srgbClr val="81A032"/>
                </a:solidFill>
              </a:rPr>
              <a:t>What is space? Let an episode in the life of the theologian Paul Tillich focus the question so that it bears on the meaning of space in experience. Tillich was born and brought up in a small town in eastern Germany before the turn of the century. The town was medieval in character. Surrounded by a wall and administered from a medieval town hall, it gave the impression of a small, protected, and self-contained world. To an imaginative child it felt narrow and restrictive. Every year, however young Tillich was able to escape with his family to the Baltic Sea. The flight to the limitless horizon and unrestricted space of the seashore was a great event. Much later Tillich chose a place on the Atlantic Ocean for his days of retirement, a decision that undoubtedly owed much to those early experiences. As a boy Tillich was also able to escape from the narrowness of small-town life by making trips to Berlin. Visits to the big city curiously reminded him of the sea. Berlin, too, gave Tillich a feeling of openness, infinity, unrestricted space. Experiences of this kind make us ponder anew the meaning of a word like "space" or "spaciousness" that we think we know well.</a:t>
            </a:r>
            <a:endParaRPr lang="en-US" sz="1300" dirty="0">
              <a:solidFill>
                <a:srgbClr val="81A032"/>
              </a:solidFill>
              <a:ea typeface="Calibri"/>
              <a:cs typeface="Calibri"/>
            </a:endParaRPr>
          </a:p>
          <a:p>
            <a:endParaRPr lang="en-US" sz="1300" dirty="0">
              <a:solidFill>
                <a:srgbClr val="81A032"/>
              </a:solidFill>
              <a:ea typeface="Calibri"/>
              <a:cs typeface="Calibri"/>
            </a:endParaRPr>
          </a:p>
          <a:p>
            <a:r>
              <a:rPr lang="en-US" sz="1300" dirty="0">
                <a:solidFill>
                  <a:srgbClr val="81A032"/>
                </a:solidFill>
              </a:rPr>
              <a:t>What is a place? What gives a place its identity, its aura? These questions occurred to the physicists Niels Bohr and Werner Heisenberg when they visited </a:t>
            </a:r>
            <a:r>
              <a:rPr lang="en-US" sz="1300" dirty="0" err="1">
                <a:solidFill>
                  <a:srgbClr val="81A032"/>
                </a:solidFill>
              </a:rPr>
              <a:t>Kronberg</a:t>
            </a:r>
            <a:r>
              <a:rPr lang="en-US" sz="1300" dirty="0">
                <a:solidFill>
                  <a:srgbClr val="81A032"/>
                </a:solidFill>
              </a:rPr>
              <a:t> Castle in</a:t>
            </a:r>
            <a:endParaRPr lang="en-US" sz="1300" dirty="0">
              <a:solidFill>
                <a:srgbClr val="81A032"/>
              </a:solidFill>
              <a:ea typeface="Calibri"/>
              <a:cs typeface="Calibri"/>
            </a:endParaRPr>
          </a:p>
          <a:p>
            <a:r>
              <a:rPr lang="en-US" sz="1300" dirty="0">
                <a:solidFill>
                  <a:srgbClr val="81A032"/>
                </a:solidFill>
              </a:rPr>
              <a:t>Denmark. Bohr said to Heisenberg:</a:t>
            </a:r>
            <a:endParaRPr lang="en-US" sz="1300" dirty="0">
              <a:solidFill>
                <a:srgbClr val="81A032"/>
              </a:solidFill>
              <a:ea typeface="Calibri"/>
              <a:cs typeface="Calibri"/>
            </a:endParaRPr>
          </a:p>
          <a:p>
            <a:endParaRPr lang="en-US" sz="1300" dirty="0">
              <a:solidFill>
                <a:srgbClr val="81A032"/>
              </a:solidFill>
              <a:ea typeface="Calibri"/>
              <a:cs typeface="Calibri"/>
            </a:endParaRPr>
          </a:p>
          <a:p>
            <a:r>
              <a:rPr lang="en-US" sz="1300" dirty="0">
                <a:solidFill>
                  <a:srgbClr val="81A032"/>
                </a:solidFill>
              </a:rPr>
              <a:t>Isn't it strange how this castle changes as soon as one imagines that Hamlet lived here? As scientists we believe that a castle consists only of stones, and admire the way the architect put them together. The stones, the green roof with its patina, the wood carvings in the</a:t>
            </a:r>
            <a:endParaRPr lang="en-US" sz="1300" dirty="0">
              <a:solidFill>
                <a:srgbClr val="81A032"/>
              </a:solidFill>
              <a:ea typeface="Calibri"/>
              <a:cs typeface="Calibri"/>
            </a:endParaRPr>
          </a:p>
          <a:p>
            <a:r>
              <a:rPr lang="en-US" sz="1300" dirty="0">
                <a:solidFill>
                  <a:srgbClr val="81A032"/>
                </a:solidFill>
              </a:rPr>
              <a:t>church, constitute the whole castle. None of this should be changed by the fact that Hamlet lived here, and yet it is changed completely. Suddenly the walls and the ramparts speak a quite different language. The courtyard becomes an entire world, a dark corner reminds us of</a:t>
            </a:r>
            <a:endParaRPr lang="en-US" sz="1300" dirty="0">
              <a:solidFill>
                <a:srgbClr val="81A032"/>
              </a:solidFill>
              <a:ea typeface="Calibri"/>
              <a:cs typeface="Calibri"/>
            </a:endParaRPr>
          </a:p>
          <a:p>
            <a:r>
              <a:rPr lang="en-US" sz="1300" dirty="0">
                <a:solidFill>
                  <a:srgbClr val="81A032"/>
                </a:solidFill>
              </a:rPr>
              <a:t>the darkness in the human soul, we hear Hamlet's "To be or not to be." Yet all we really know about Hamlet is that his name appears in a thirteenth-century chronicle. No one can prove that he really lived, let alone that he lived here. But everyone knows the questions Shakespeare had him ask, the human depth he was made to reveal, and so he, too, had to be found a place on earth, here in </a:t>
            </a:r>
            <a:r>
              <a:rPr lang="en-US" sz="1300" dirty="0" err="1">
                <a:solidFill>
                  <a:srgbClr val="81A032"/>
                </a:solidFill>
              </a:rPr>
              <a:t>Kronberg</a:t>
            </a:r>
            <a:r>
              <a:rPr lang="en-US" sz="1300" dirty="0">
                <a:solidFill>
                  <a:srgbClr val="81A032"/>
                </a:solidFill>
              </a:rPr>
              <a:t>. And once we know that, </a:t>
            </a:r>
            <a:r>
              <a:rPr lang="en-US" sz="1300" dirty="0" err="1">
                <a:solidFill>
                  <a:srgbClr val="81A032"/>
                </a:solidFill>
              </a:rPr>
              <a:t>Kronberg</a:t>
            </a:r>
            <a:r>
              <a:rPr lang="en-US" sz="1300" dirty="0">
                <a:solidFill>
                  <a:srgbClr val="81A032"/>
                </a:solidFill>
              </a:rPr>
              <a:t> becomes quite a different castle for us.</a:t>
            </a:r>
            <a:endParaRPr lang="en-US" sz="1300" dirty="0">
              <a:solidFill>
                <a:srgbClr val="81A032"/>
              </a:solidFill>
              <a:ea typeface="Calibri"/>
              <a:cs typeface="Calibri"/>
            </a:endParaRPr>
          </a:p>
          <a:p>
            <a:endParaRPr lang="en-US" sz="1300" dirty="0">
              <a:solidFill>
                <a:srgbClr val="81A032"/>
              </a:solidFill>
            </a:endParaRPr>
          </a:p>
          <a:p>
            <a:endParaRPr lang="en-US" sz="1200" b="1" dirty="0">
              <a:solidFill>
                <a:srgbClr val="81A032"/>
              </a:solidFill>
              <a:ea typeface="Calibri"/>
              <a:cs typeface="Calibri"/>
            </a:endParaRPr>
          </a:p>
        </p:txBody>
      </p:sp>
      <p:sp>
        <p:nvSpPr>
          <p:cNvPr id="3" name="AutoShape 2" descr="data:image/jpg;base64,/9j/4AAQSkZJRgABAQEAYABgAAD/2wBDAAUDBAQEAwUEBAQFBQUGBwwIBwcHBw8LCwkMEQ8SEhEPERETFhwXExQaFRERGCEYGh0dHx8fExciJCIeJBweHx7/2wBDAQUFBQcGBw4ICA4eFBEUHh4eHh4eHh4eHh4eHh4eHh4eHh4eHh4eHh4eHh4eHh4eHh4eHh4eHh4eHh4eHh4eHh7/wAARCALrAd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BWxsv+fO3/79ClFjY4/487f/AL9L/hU604dKmIFf7DY/8+dv/wB+l/wo+w2P/Pnb/wDfpf8ACrFFU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QelAFY2Nj/wA+dv8A9+h/hR9gsv8Anzt/+/S1YpR0oArCwsv+fO3/AO/S0v2Gx/587f8A79L/AIVYooAr/YbH/nzt/wDv0v8AhR9hsf8Anzt/+/S/4VYooAr/AGGx/wCfO3/79L/hR9hsf+fO3/79L/hViigCv9hsf+fO3/79L/hR9hsf+fO3/wC/S/4VYooAr/YbH/nzt/8Av0v+FH2Gx/587f8A79L/AIVYooAr/YbH/nzt/wDv0v8AhR9hsf8Anzt/+/S/4VYooAr/AGGx/wCfO3/79L/hR9hsf+fO3/79L/hViigBq04dKatOHSpiAUUUVQBRRRQAUUUUAFFFFABRRRQAUUUUAFFFFABRRRQAUUUUAFB6UUHpQACikFLQAUUUGgAopBS0AJRRijFAC0UlAoAWg0ZpDQAUCigUrgLRRQaYCGgdaKOlAC0UCigAoopDQAtFIKWgBKUUlFAC0UCigAooooAKKKKACiig0AFFGaKACiiigBq04dKatOHSpiAUUUVQBRRRQAUUUUAFFFFABRRRQAUUUUAFFFFABRRRQAUUUUAFFFB6UAFFJRQAtBpBSN0NACgilrg/iF4o8V+F4Z7/AE/wYNc06CLzJJIdQEc3HXEewlvwJNcV8PPjjqnjvU5tP8P+CAZbdElna41hECoW25A8vJP4enqK0jQqOLmldLc1VGbi5JaHuBNGfemtyK8w+KHxJ1r4fiW/1HwnFdaOZ1hhu49URGJYDG6Mrkc5/AUoQc3Zbkwg5uyPUePakyPUVw/gfxdr2vWL6rrHhGbQdO+zfaInnukeZ+/MYAK8ZOSc+1YXwm+NOi/ELxJfaJY6ZeWUsMJngklKsJowwUk4+6csOOevWn7Kdm7bD9lOzdtj1aik3UtZmYlFUNcur610+WXTbIX10uCkDSiMPzz8x4HFeRaj8ejpfixPCmp+BdXh1p50gW3S4hbcz424bOMHPWtKdGdR2ijSnSlU+FHtmT60uQe4rgh4y8YFcj4YawRz/wAxGz/+O1z/APwuhrbxrpfhXWPA+uaReajcJDC9yY/LO44yGUkMASM4yaaozew1Qn0PXuKDTFORmnDrWRkKKKKD0oAKTIx1FJ3ryz4wfEq98EeLPDWl2OlS6uNRaY3Npbx77goANrJz/eJznjA7VUISm+VFRg5OyPVBS9q8/g8e69NEJE+GnikKcfe+yqw+oM2a5w/HiwHi3/hEz4N8Sf235gj+x7IN24ru6+bjGOc5xWkcPUl8KNI0KktkexUcY5NcDN481uCMyS/DTxXgdo/srsfwWYmue8NfGMeJ/iPp/hKw8O6rpU5Mr3w1OARyJGsZI2qGPVscnjHSkqE2riVGbTdj18UtIKWsjIKKKKAA0lFFABRRQKAClo7UlAC0UlFACLTh0pq04dKmIBRRRVAFFFFABRRRQAUUUUAFFFFABRRRQAUUUUAFFFFABRRRQAUUUUAGKTvS0UAGKKM0ZoAheNTltq5J618ieM1uPgj8fYtX05Wi0TUj5hhH3DBIy+agHXKkbwPZcV9gGvLv2j/AI8deBpRa5Gq6aGubM4z5mF+aP/gQH5hfSuvB1YwqcstpaHThZqMuV7M9JhuI5rZJ45A8bqGVgeCD3rxe4z8UvjNJZXUQPhrwZMSwbBF3fHjBB/hTDfiPQ1w/wp+LlwvwhXwrZoZvFMcsemaRGW5kSXISQ98RgEH/AHB619B/DXwtaeDfB1hoNq3neQmZpyPmnlY5eQ/Uk9ScDA7UpweF5ubfZf5jlH2Dl+H+Z0HloybSo2kYI7GsHwz4H8J+GdQub7QdBstPubrPnSwx4ZgTnGewyM4HFa+rzXNvpd1NY2y3V1HEzwwNJsEjgZC7sHGTxnBxXh3wH+Jfizx38TtcsNdhgsbSxsn22MaD91IJQuGbksQMg8gegrKnTnKEpRei3MqcJyhKSei3PfMUopg6j8KfWKMhhHzEdzXyt8YFVf2vPC+ByZdNP4+af8BX1V3r5M+P1/Dpn7UWhahPHNJHbf2fK6woXcgSknCjknjoK7sAr1Gl2Z24BP2jt2Z9YDke1YPjDwrp3iL+zJLlfLuNN1GC+t5kUbg0bhiuT2YZU/XPaucPxe8KiIs1l4kCY+8dDucD/wAcrC+GHxBi8d/GLVv7LkvYdJ0/SEiFtcqYy8zS5MnlnlcDC88/nWMaNRXla1kYKlNJytax7DH930pw6143+0V8RPF3w7gs7zSdN0m4sLx/JWadnMiSgFsFRgYIBwc9q734Y6ve+Ifh7oOuaj5X2y9s455vKXam5hk4HYVDoyjTVR7MmVOUYKb2Z05orwD4+/FT4h/D3UEht9H0H7Hd7zZ3JaSViFIyGX5QH5U4GR717vp0rzafbTSY3yRKzYGBkgE050ZwhGb2Y50pRipPZk5xmuaj8KWX/Cf3HjGWaSe9ks47KFHA228aMzNs75Ytkn/ZFdNRWabWxmm0R7V/yTXytaqv/Db8vA/4/G/9ITX1bXylZf8AJ8k/teP/AOm+u7Aac/8AhZ24Faz9GfVBHGGwa5S98G2c3xL0/wAcJKYrm1sZbJ4wnEquVIJPbbhsf71dad235cA+9eDfGT4v+MvA/jGHw5B4f0rZdbXtbySd5RJGWI5TClWGORkj3NcmHpzqPlhvY5qEJyfLDex74KDUBDeSDj5sZwDjmvDtS+L3i+z+L2meAr/w3ptiLm7ijedbp598Lk4ZDhMHA7jg06dGVS/L0CnRlUvy9D3k0lVdTvLXT7Ca+vJkgt4I2klkdsKigZJJ7ACvOrPxp4q8babc33w707So9PSVoYL/AFiSRFuSpwWjjRc7c8ZYgn0qIwbJjByPT6K8R+EfxW8Qap8QLvwF460qzsNZt/MEL2qsElZBkjDMx5Q71OcYzkZr1DxvrV1oPhq81Wx0e61iW2QOLS3ZVdhnk5bjAGSe+AcAmqqUpQlysc6UoS5Wb1FfOfwn+NviTxbr+twf8I7JqTeXE2mWFioXyhuYSNNO5AA/1fPqeAasfEf4j/GPwbINX1Hwboq6JuG4wXDz+WCRw7ArjvzsxWrwlVT5HuavCzUuV7n0JS4rlfhh4ysPHHhG21+xiaBZS0csDMCYZFOGQkdfr6V1HesJRcW4vc55RcXZ7jsUYpKDUiEWnDpTVpw6VMQCiiiqAKKKKACiiigAooooAKKKKACiiigAooooAKKKKACiiigAooooAKKKKAG0uKKUdKAEpjKCcnmpDUFzPDbwvNPKkUaAl3c4Cj3NJp9Brc+TvhlplpD+1/qVtHGixwXd9JEqgAISGPH519axoBnr1r5A+G/iHSB+1hfaw2o2y2V1e3scM5fCPuDhSD77Rivr2KRXGVYHuMelehmN3ON+iR2Y5PmjfsgK5Hevmf8AZk5+PPxB7fvLn9bomvpS4uYLeFpZ5VjRRksxwAK+Xv2YtTsT8dPGzrdRbb17h7Ylseav2jOV9eCDU4Vfuar8l+ZOGjelUfl+p7L8U/iV/wAILd2dqnhjWNaluo2dPscWVG0gbSfXknp2rhf+F4/EC+cro/wY1qQHlWmMoGP+/WP1r3sglenNN2N3FYQq04r3oX+b/Qzp1acY+9C7+f6GZ4Rv9S1Tw1YahrGmHTNQnhDz2hbd5THqua+a/jEN37XfhkEAjzdN6j/ps1fU5ZUU7mAAHNfIvxk1zTB+1TpOoi8h+y2Fxp63EwbKxlZAWB9wDzXTgFzVJNLozfArmqyaWlmfXaqNormLLwmtr8TrvxfBMkcd3pa2c8AjwzSLJuWQn/dJH/6q6O3uIZoVkikDxsMqw5BHYg1Yrhi3G6OJNrQ8B/bbUf8ACv8ARj3OrKM/9spK9H+Bn/JHvCnr/ZkP/oIrgf20bGe6+Gun3MMbvHZ6pHJMVGQqsjoCfbcyj8RW7+zl4u0HUfhVolimqWovdNtltbqFpAroyZGSPQgA13Si5YONl1Z2ON8LG3dnn/7cpIsPC5B/5aXR/SOvo/TP+Qba/wDXFP8A0EV8qfth+LNG19tDtNBu49Q+yG4824hyYd58v5A4+ViACTgnHGcZr6Z8Ja7pGsaVanTdTtLthbRO6wyhioK8ZA6d6VaDWGp6dwrRaw9O67m3RQKDXCcQV8p2Q/4zkuP+vtv/AEgr6qd1RTuOBXyFZ65pa/tny6k15AbVtTaBZQ2V3G18sc/7xxXoYBN8/ozvwKfv+jPr0dK+XP2xf+SieDzz/qm/SVK+okIIyK+Xv21Le4t/E3hfWfLkNukckQYDI8wMrBfqQKzy7SuiMAv3yPqDaG69q+ZPiwdv7X/hRB0Asj/4/J/hX0H4c8SaNrmg2+s6df281nLH5gkDcD1z6YPrXzB4+8VaJq37U/h/WLO+hk062ntYPtYP7psMwZgx4KgsRkce9VgqcueSt0ZWEptVJJroz6h8X+HtN8WeHrnQNZSV7G6wJVilMbMAwbGRzjIqpCPCvgPw5BpwubLRtKtEIiWacIAMknljljk57kk+tYPxt8WXnh/4VazrnhuWKe8g2Rh4yH8nc6qzkDuobPPpXF/s32HhfWvCMHi/V54dZ8VCZ1vb2/k86a2YMdqAt/qxsAbgDOSenTCNKTo80vhMY0pOlzPY4zw3rOl+KP2xodW0mf7RaNHIqSbCu4pZ7SwzzjgivpfXIx/Yt62TxbuMdvumvmbwn4j0XUf2x7jVLXUIJ7O6329tOrZV3Fsq4U98lWA9e1fS2u3dv/wj+oyeaoWO3k3k8bcITz6cVti4NVKen2Ua4uPvw9EfNn7DCBtS8UsVGVgtNp9ATLn9RXv3xZgim+GHidZkEijSbpsMMjIiYj9RXgX7DMgTUfFCuSHeC0KqepwZcnHpyK97+LFxDH8MPE7ySKinSbpQSeCTE2BVYxXxd+ug8T/vOnkeafsVrj4X6j8zH/icy9T/ANMoq93Xk/hXgn7FE8J+GWowiRfMTV3LL3AMceP5H8q97SscarYifqZYz+PIU0UHrRXMcwi04dKavSnDpUxAKKKKoAooooAKKKKACiiigAooooAKKKKACiiigAoooNABRRRRcAooopAFFFFMAxRRRQAVk694c0DXvLGt6Lp2piLPl/a7ZJdmeu3cDjp2rWpDRd9AOWb4e+BCoU+DfD2OODpsP/xNa+haHo+g27W+jaXZadC7bmjtYEiUn1woAzxWlilFNyk92U5Se7M3W9D0jW7VbXWNNtb+BX3iO4iWRd3rgjBrGHw78Bq6sng3w+jKcqV06EEfQ7a6s0mPahSaVkxKTSsmIuAAB0FKaMUUhGdrujaXrti1hq9nFeWrOrmGUZUlTkZH1rBHwz+HwUKPBfh/Hp/Z8Xt/s+1dfikpqUls7FKclszB8O+DfDPh65kuND0Wz06WRQjtbx7NwHYgcdq6CkpaWvUkp6np1lqVnPZahbx3NtOhSWGVQyOp6gg8GvP7f4F/C231EX0fhaFpN24JJPK8ec5+4zFfwxXpZ60lVGco7MpTklZM4/xX8NfB3iiLTLfWNJSS10xna2tomMUQ3AA5VcZHHStvw74b0Hw9CYdD0ix05GA3i3hVC+Om4gZP41rUCm5yatcHOTVrhig0tFQSYfirwroXiiOCPXLBbxICxjVnYAZxnoRnoOtc3/wpv4Y7cf8ACG6Xn18vn65rvzRVRnKOzKjOUdmYnhfwvofhiKaHQ7EWkc7BnUSO4JAwPvE4/CneKfDejeJ9Il0nXtPhvrOQhmjkH8Q6EHqCPUVs0Uru/NfUV3fmvqeYaJ8CvhjpN6LuHQDPIDuCXVzJMgP+4xKn8Qa0df8AhH4F8QeJV17WNIa7nS3S3SFpSsCohOMIuPX9BXe7R6Clq3Wqb8zLlWqN35mY9n4Z8P2Wjy6PZaNYWunzAiW2ht1SOQEYO5QMHIridL+BXwz03V/7Sg0Eu4feIpbmR4Qf9wnaR7HIr07FJUqckrJkqcknqcF4y+EXgPxbqFvqGraPi6gQIsltM0BZR0VthGQO2emavXXw38G3GgWmgS6Mv9m2pLRwLPIoZiCCzkNlyQeS2e1dfRin7Semoc8tNTgtJ+EPw80nUIL/AEzw6lndQOrpJDcSocqcjOG5GR0PFa3jHwF4X8XPG3iHTnvvLXaqtcyomM55VWAPPqK6elodSbd27jdSTd29TivDHwu8FeG9WXVND0hrG6ViwaK7mCkkEHK7trcE9Qa7RfSlGKWplKUndsmUnJ3e4GkoNFS2IRacOlNWnDpSiAUUUVQBRRRQAUUUUAFFFFABmgUlAoAWiiigAopDQKAFooooADSUtFJgAoooPSgAFFIKWmAUUUUAFFFFABRRRQAUUUUAFBoooAO1IaWigAHSiiigAxSYpaKAENFLRQACiiigAoxRRQACg0UUAJQKWigANIaWigBKMUtFACd6DS0UAJS0UUAFAoooAatOHSmrTh0qYgFFFFUAUUUUAFFFFABRSUooAMUCiigApDRSGgBaBWPr3iLR9DktY9V1CK1a8nW2tw+cySt91BjufStZiFG5iAB1JotpcdtLjxRVSbUbCBts19bRt6PKoP61Vm8RaHCdsusWKn/rsv8AjUe1h3QjVorGHijw9/0GrD/v8KP+Ep8O/wDQasP+/wCKXtqf8yA2aD0rFPirw6D/AMhuw/7/AAq3baxpV0qm31K0k3fdCyqSf1o9tT/mQF4UtNDDHBpQc1aaewC0UUUwCjNJzXOeMfFVv4dMCSW09xLMCUWPAGB1JJqKlSNOPNJ6AdGx4rK1nxBpOkKGv7yKInjbuy2foOa8v1v4ga5fq8dqY7KBsqdg3MR/vHp+Fcg7PI7SO7F3+8zH5m/GvIr5urfulcD6RglSaJJY2yrqGB9QelSCqOhj/iUWZPX7PHn/AL5FXRXsxd0mAtFFFMAooooAKKKKACiiigAooooAKKKKACiiigAooooAKKKKACiiigAooooAKKKKACiiigAooooAavSnDpTV6U4dKmIBRRRVAFFFFABSGlNJQAU13C9c1X1S8t9P064v7uURW9vG0srnoqKMk/kK89uNcjvfA99468RXV/Z6OLZrmztLeWS2kW36o0hVgxlbIOMgLuUYyCTUY3LjC+p6MlxG+7YwbadrYI4OM4PoeR+YpwlU9Mn+X515/wDCnw/e6Z8MLeLUtSu11TUEa+vrouGlWWXDH5iMZVdq5x/AOK574Rz/ANqQa/qen6tey6Vc6jLMZprmWWRYkULHErvkjKqZGwcgOAOc4t0tZWew/ZPW3Q9hEyEZoMgBHB5ryz4J3BXwjrnjK9vZ00XU7+4vrJZ5S4t7RchTyTjIUsRTvBt5qHjmO58Y65PdWHhgqTpWniUx+ZGvzG6mKEE7ucITtAHIJNEqVm7PRf1YqVFpu2y6lnxUH8Q/Grw7oyhZLHRLSXV7pT0EzHyrfPvzKwHsDXbeLtNuNW8PXWn2kqRSygBWYkDgg4yPpXA/AC1F5puseM90rJ4h1F5bTzmJeO0iJjhQ59AGIHbNeq4pYiKf7votBVWk+VdDxef4deIo2yi2TjknbL/jiuZ1CzurC7e1vLd4ZU6qRj8a+jSK80+NNpEP7PvAgEhLRFu5HUCvncZl8KdNzgzI82/3cfjXQeGPCmpeIoHmtGghhR9hklJ64zgAcmsEV698H/8AkVm/6+pOPwWuPA0YVq3JPawHPL8LtSC/NqlsT2+Vv51Qv/h/4itctGlrdoP+ecgz+TCvZO9Ielez/ZlC2iA+ejJq2mXHl+ZfWcqn7hZkP5d66XQfiDqtnIkeoYvoAeWxiQD2Pf8AGvTtf0XT9Zszb31usmQdj/xIfUGvEfE2jXWh6s9ncHcMbon/AOeiZ+9/jXnYmjWwj5oyuibs9t8O69puuW3n2EwfH3kPDKfcVqg1866Nqd5pGoR3ti7LIp5APDj0PtXuXhTWo9c0eK9jUKxG2RB/Aw6ivRwWPVdWe5SNg1m67oun6zbeRf26ygZ2N0ZCR1B7VpUneu+cVKNmgPAfFuivoetS2LMXT78TkfeTtn3rIK5wGOF716D8aFVdWsWAwfII/Dca8/bk/lXyWKpRp1pRjsB9G6cqx6fboOixKB+VT1DZf8ecP/XNf5VMK+th8KAKBR3paoAooooAKKKKACiiigAooooAKKKKACiiigAooooAKKKKACiiigAooooAKKKKACiiigAooooAavSnDpTV6U4dKmIBRRRVAFFFITQAppKQmqGo6zpen5+231vAQM7XcZ/LrUucY7sDifj7pPiHWvAh0nw7aPdy3N3At3Csyxs9tvzIAWIHYA89M1kfFfQ/EutaHo1hFoMV9ZyapA13ZwXSxpDaoQcEsQGJIXoDgA4GTmvQLHxN4fvrjyLfVIWkPRSxXJ9sgA1tBQeuaujiU0uXWxpGq42VtjifHGn+JtR+Hl5o1mYl1XUh9lEludiW0ch2s2TgnahbkDJODgdsjxn4X1Pw/wDBc+DvAdi9zM0aWI2uiuInbE0pLYG4qX59Wz2r04IM55o2+5qlUaVl3uCqNKx5n488N6pN8GLnw3plhtJt4LeOws5V3LbrIgeNHYDcxjDDngml8SafruqfD7ULey8Pm1SCyaHTtJeVBI7qmE80hvLCg4+TJzj5ieg9C1C6tLC0e4vJ0hiXqzninWdzbXsKzWs6TRkcMjAg/jU/WFzcvXcPavscx8L9I1DRvCWm6bc20djbWtpFBBZ7xJJGFABMjjguT/d4+vWuwFNCCn0ptyk2Q2222IetcB8al/4ktk3pc/8AsprvzXA/Gn/kB2f/AF8/+ymuLHfwJCPKQM17D8IBjwqPe4kJ/wDHa8fXpXsHwiP/ABSwHpcSf+y14+V/7x8mB2neigUV9KAnWuN+Kejw32gyX2CJ7Ib1I7rxuB/nXZdKqarbC70+6tzz5sTpj6risa8FOm4iZ88ds5BrsPhVqkln4gWxZsW15wRn/loMlT+hH5Vx+3aBj/PA/wAataLL9n1qymDEFLhG/X/P5mvlaNR06qkugkz6JpO9IrAjIoJ5r65vQo8r+NH/ACFrH/rgf5muABySfSu/+NJ/4m1l/wBcT/6Ea4BB834ivlsf/vEiWfR1j/x5wf8AXNf5VPUNn/x6w/8AXNf5VNX1MfhRQUZoPSkqgFopBS0rgFFFFMAooooAKKKKACiiigAooooAKKKKACiiigAooooAKKKKACiiigAooooAKKKKAGr0pw6U1elO7VMQENFFFUAmT3oNLXPfEDVm0jw1cXEbYlkxFGR1Bbv+VRUmoRcn0A5L4geNp47l9L0aYLsyJp1PIOcFVPt6153IzSSmRmZ2PLMxySfrV/w/ouoa5d/Z7OMEgZd2Pyp7k/06nrXbQfDNQm2XVj5pHIWLgH8Tn9K+bcMRjJOaWgHn9m228gfn5ZFbj2Oa+jI+lfO8ltJaapLaS43wTmNvfDEf0FfREf3a7spi4uaY2he9KaKDXsiM7XtKtdY06Wxu42aOTklWwQR0I968iuW1jwLrzwwTfuyd6hx8ky+47H3617aa4/4r6XHeeGJLrGJbQ+Yre3euDHUOZe0jo0BueGdYttb0eG+gYAsP3iZyY37qa1BXi/ww1n+y/ECWbyEWt4fLIPTf/Cf1Ar2gU8HiViKal1G0BrgfjV/yArL/AK+f/ZTXfN1rgPjWf+JLYj/p5/8AZTTx38CYjykCvYfg/wD8isf+viT+S15AvSvYfhAP+KUP/Xw/6gV42Vv/AGj5MDsxRQOlJ3r6S4CmoLt/KtpZD0RC35Cps1z3j/UF0/wvfSFgHlTyU55y3H+NTVlywbEzxBzklvU5xUulx+bqdrGc4eZV/UVBniui+HGnSX/iq2ypMVsfPkOOBj7v618nRh7Sait2Se3jp+dB6ilpO9fXNaFnlXxoJOr2Q/6Yf+zGuCX5WXPAJHPpXe/Ggf8AE5sf+vf/ANmNcGeSB718tj/94kSz6NtP+PaHv8g/lU1Q2f8Ax6w/7i/yqavqY/CigPSkpaQ1QAKXNN6Ak1hat4s0HTXMdxqERlA/1ceXb9KynUjT1k7Ab9IK4Ob4naQkmxbO9cdz5YGPwLVr6R420DUWVFujBI3ASdSmT9en61nHGUG7cwHTUUiMrKGUgg9CKAa6bgLRRRQAUUUHpQAUVQ1DVtN09c319Bb+m98Z/CsG5+IHhuH7l1Jcf9cYiawliKcfikgOtorih8SfDx/hvBx3iH+NXbHx14augub8QMe0ylf16frUrGUW/iA6iioLO6guohNbzRzRnoyNkfmKnFdCd1dAFFJmlFMAoqrfXtrYxGW7uIoIx1aRsCueu/H3hu3B23j3BBx+6iY/r0rGdenB2k0gOqoFcbb/ABH8OySbHe5i/wBp4uP0zXQaTrmk6oubC/t7g+iPz+XWiGIpTdoyA06KQGlrYAooooAQUo6U1acOlTEAoooqgENec/GyZvsun2uSFd2cj3AwP516Oa89+NNuzaZYXXG2Kcqx/wB4cfyrizBXw8gNH4V6dDZ+GY7hF/eXjNI59QDtH4YH611w6Y7elct8MLyO58I2ka/ft90Tj0IPH6EV1Ga1wij7GPL2JZ4b42iMXji+QcZnD/XOD/n617mnSvGPiMgXx3MQepiz+IH+Fezp3rjwH8Wr6ji9B9FJmlNeoMSuc+JEyQ+DdQ3/AMcexfcmujZsKTgnjtXmvxk1eNorfR42/ehhNKPQfw/nya5sZUUKMmB5xbzPBcRXCcNE4dfYg8V9F2cvnW0co6Ogb8xmvm/bxtGT6V9GaUhj022jPVYlH6CvKymyckuyC5aNcB8acf2PYD/p4P8A6Ca781598aD/AMSmxPpOR/47Xo47+BMHseW8AmvX/hBn/hFf+3h/5LXj/wB6vYfhAP8AilP+3h/5LXj5X/vHyYkdpSGoby7t7OBri6mjhiX7zu2AK5nVvH/h+zVlhuDeSD+GAZH/AH0eK9+pXp017zsM6iWRI42d3CqoyxJwAK8Z+IniQa5qSW1o7GxgJC/9NG/vH+QqDxX4u1DXN0TE2tl2hVx83+8e/wBKraN4V1rVmVrezZYWP+tl+VMfz/IV4+Lxkq/uUdgMq2hlubmO3t4zJLIwVVUZJJ/l9a9n8AeHG0HSz9o2tez4M7D+Ejoo9hTvBvhKz0GESOFuL4j55yvT2X0FdLXTgcB7K057gKKD1pRSHrXpPYaPKfjUf+JxZf8AXv8A+zGuBXJZcf3hmu8+NP8AyGrH/r2P/oRrg4x+8BHXIwe1fL4//eJEn0jb48hMdNox+VSVDaZ+yw55Oxf5VNX1MfhQxG4GayvEWu6fodmbm+n2nokY5Zz7D+vSpte1S30jS57+5+5EucZ+8ewrwfWNTu9Y1CW9vHLSNwOOFXnCj2Ga4sdjVh1aO7A6m58ReJvF982n6QHt4scpFJt49Xbt16DrWhZfDG5MQa61WOKQ8kRxF+frkVf+DNuseiXVxsG+W4K7u5Cqv+J/Ku+HWsaGFVaKqVdWwPGfEfgPVNIge6t3jvLdBljGpDgeu3n9DXJ5VlwRx1HHHWvpJ1DKVIBB6g14F4xsV07xRf2Ua7Ilk3RgdNpAI/ma4sfg40YqdPQDuvhR4knu92jXkjO8ab4HPdQQCv4ZFeiDrXhHgCc2/jLTRuIV5dpA7llYf4flXuwPNehllZzpNS6AOpOaUU1jwa9ICK7uIrWB7ieRY4kUlmJ6CvM/FHxEmnZ7bQ/3cP8Az8uMM3rgHoPc/pWf8TPEratfHTrV/wDQrZ+cHiRx/F9B2pPhn4aTVr1r66TNjA2FQ9JH9PoO/vXi4nFTrVPY0fvAraR4V1/xQwv7h2CE8T3TElvdR3Hv0rp4fhbZ4DXGq3Dv1ykSqB+ea9DRFQfKAOMcDtTgK6qeW0or3ldgeWat8M7yCItpt+t0R0SVdjH6EcVw17a3FndtBeQvDOvVXGD/AJ/nX0YVzWD4w8O2uvac8Lqq3KjMMxHKn0PsfSscRlkJLmp6MDgPhDqM9v4g/s4P+4uI2LJ2DKM7vyzXroPFeb/DjwjqWm61LqGpQrAI42jjXduLE/xDHbGfzr0cdK3y5TjStNagKxAFcf438aW2hlrO1AuL4rnGcJF7t7+1aPjfXo9C0V5wf9IkPlwj/aPf8OteOaBp9z4g1xLdpHZp23zTHkqvVif6Vlj8XKm1SpfEwNGzs/EXjS/8xme4RDkySttijB7D39hzXXaf8MLFYwb7ULiV+4jCqo+nU13GnWNvp9nDaWsYjiiUKoFWxV0cvglzVNZA0ed6j8MbJoS1jfTRyLkgSqGB/LFef3dpqfh/VWhkL213DyGjbqOxBHbpX0Ielec/Gm3j+y6fcqg8wyNGzdypXP8ASsMbhIQhzwVmieUu+AfGX9pSLpepuFvRwjjpLjr9D/Ou5zXzhb3ElteR3UTbJIpBIhHYivoHQNQi1bSbfUIPuTIGHt7U8txkqv7ue6KL9FFFeuBGnGevXvUg6U0U4dKiIBRQKKsArG8Y6SNY0C6sgB5jKGjOP4l5H61s0h61E488XHuB4h4C8Rf8I9qkkN0H+zTtiYdCjD+LH869ogljliWSORXRgGDKcgivO/iX4RmeWTWtKiMm75rmBRkn/aA7+4rlfDXizVtBBgiZZ7YHi3kPC/Q9R9K8elWlgpOnU+F7EstfEU/8V/Lzx+6/kK9qXGOK+f8AXtak1XXG1V4BGzFf3YbPQDv+Fenx/ETw2YkZ5p0dgCVMLcfpTwWIpqpUk3ZMaVjsaWuHvPiToscZ+z295cP2GwIPzP8AhXMa38RtWvEaKxhjsEP8StvfH1PA/KuupmNGCuncZ3vjLxRa+H7M8rNduCI4Q3OfVvQV4tqF5cahfS3t3IZJ5Tlif0H4CoZ5JbiUzTTPLIxyzOck/iaaDn+Q9z6D3rw8VjHiH5LZEtmp4S099T8SWVouCrSbnyM/IOT+n9K9+RdvTp6VxHwx8NvpdsdSvYyt3cLhVI5jTrg+5ruM17eX4d06d5bsaCvPfjV/yDbAdvPb/wBBr0E1598a/wDkG6f/ANd2/wDQavHfwJjex5eK9f8AhB/yKv8A28SfyWvHwMZr2D4Qf8iqf+viT+S14+V/7x8mTE6LxBpFprWnPYXokMLlSdjYOQcjmsFfh74cXBa2uJMDGGnOP0IrsBRivoJUYTd5K47GVpugaNp6AWul2sZH8XlAt+Z5rUVVAGFA/ClFFWoRjshhRQaKdwCk70tJ3oa0A8n+NP8AyGrH/r2P/oZrgh94fUV3vxnGdcsv+vX/ANmNcF/EPqP518tjVfEyJZ9IWf8Ax6w/9c1/lU1Q2f8Ax6Rf7i/yqUV9RH4UUc34+0S717RxZ2ciI4lVzvJCkDPWuR0v4Y3RnVtS1GNYv4kgUkn/AIEcfyr1LFBrnq4OlVlzSQFLSdOttLsorOzjCRJ09fqT61dFFGa6IpJWQAa8W+KWP+ExuOn+qiz9dte0lhzXhnxIuEm8ZXxVg20omQcjIRc/rXm5r/CS8wK3gvH/AAlulk4/4+V/z/Ove1614V8PlVvGemqwyBJu/EKxH8q91Tris8p+CT8wFNct8SNabSPD7rAcT3JMKHP3cjJP5f0rqTXkfxivHl8QW9ln5LeHfj3Yn+gFdmOqOnRbQmzikVmmWKPDFjhBjnqf8a+gPD+lw6RpMFjB92NeSf4m7n868S8JwfaPE2mxetwjdOwOcfpXvqnIBHSuDKKa96fULi0o6UGivbGBpKWigBKKUVX1Cf7NZT3BGRFGznnHQZpN21A8Z+JmrnU/EckMZPkWZ8le4JHJb/PpWd4X1258PXclxbRRMZECMJAeme2DWbNM00rSPy77mY+pOSf516n8KtOsLnw5JPPaQTSNcOpZ0DHAxgc/WvmKKniMReLs9WK5gf8ACztax/x42Q9/m/xpD8TdaC7fslnuz94A4/LdXp/9k6Z/0D7U/wDbFf8ACj+yNL/6B1p/34X/AAr0vqeJ/wCfv4CV7nls/wASvEDLiOOwj9xGxP6tiud1/XtU1t421K58zy87FChVUnqQBXuX9iaVu3f2faf+A6f4U/8AsnS/+gdaf9+V/wAKieX15q0qlyj52bBI+YH8a9u+FsMlv4KsUlBDEMwBGDgsSK3BpWmqRtsLUY6YhX/CraKFAVeABwK1weXvDz5nK/QBwooxRXqAMjzg59af2pkff608dKiICClooqkAUUUUwGuMiuK8X+A7TVZnvNPcWt23LAjMbn6dj7iu260VlWowrR5ZIDwLV/DGuaWxN1pspiHPmIN69fUf4VjqVY4DcjjANfSbLkY4qjc6NpV1n7Tp1rLnruiXn9K8ueUr7EidT58Zfl+Zc49RTW4ALcL69K93Pg/w2f8AmEWoHspH9atWvh/RbUg2+l2aH1ES5/MjNY/2RO9+YNTxHR9C1fVZFWx0+aRD/wAtGG1P++j/APXr0vwf4DtdLdLvUWW6u1O5QMhE/wATXZfLHgLgD0xT1bNdlDLqMHeWrKsKBxS0A8Uda9MBK8++NX/IN07/AK7N/wCg16Ca89+NR/4l2nf9dm/9Brix38CYPY8wr1/4Q/8AIrH/AK+H/kteQV698IP+RV/7eJP/AGWvIytfv/kR1O0FLSClzX0i2LCiiigAooooAKTvS0nek9gPJ/jKf+J5Zf8AXr/7Ma4TA3DPrXdfGX/kPWX/AF6/+zmuEkbCj8f5V8vjP94l6ks+j7P/AI9Yh/sL/Kpqitv+PeP/AHR/KpM19PH4UUKelNz7024mjhheSRgqIpZiegFeW+K/iHcyXD2+hbUhHHnumWY99oPGKwxGKhQV5DselX+oWdjb/aLu6hhizjdI4AzXI618R9JsyY7FJb5wPvKNsf5nn9K8+0TSdb8VX7BZHlK/6y4nkJCA9uc/kPyr07QfAmiabsklg+1zgZLTHcoPsvSuKnXxGJX7tcq7iOIuPFPjDxCJIdPglEWeVtIT0936/wAq5K8jmhuZIblGSdW/eI4+ZT15z9a+jEiWJcRqFXsFGAK8J8d/8jlqeMf6/wDoBXJj8NKnBTnNt+f6CZN8OcN4104HOd7Y/wC+G/8Ar17oOteH/DBPM8a2Jx9zzG/8cYf1r3Ada68oX7p+o1sBrxT4rf8AI53H/XOJR9Nuf6mvbK8c+LsJj8VrLjiW3Vs/TI/z9avNf4HzEzn/AAzcG28Q6dNvC7bqMEkdAWwf0r6AQYAHYV83q5Rww6ggj86988J6qusaDa338boBIPRxww/PNc2UVV70H1EjXoozR2r3ChBQaUUh60XAWsbxq5j8J6sw6i0kx/3ya2AazvEsJutBv7ZF3NJbuoHqSprOp8DA+fADn8K9W+DNwX8P3Vt/FFckn6Mo/wAK8q3AY9xXY/CjV/sOvNYSHEd4Aqk9N4zj86+Yy+pyVlcD2EAU7ApoNOr6pAGBScUp6UlMBaKSgUALRRRQBGnf61IOlNj6H606phsAUUUVQBWfr+pRaTpdxfzbikKZ2gck9h+JrQNcF8ZboRaHb2oIBuJwWPsgJ/nWGJqOnSlNdAObu/iPr08n+jra2uDjYE3E/ix5/AV1Hw98YXeuzy2N/Cizxx+YJIwQGAODkdjzXl+j6XeatqMdhZr++b+Ij5VHqfavbfCfh2z0DT/JgXdM3MsxHzMf8PavJwEsTVnzOWgG1SigUte6AYpDS5ooA4/4h6BqGrxQXOnXTrLa5YQ7ioc5HIP97iuY8JeP7qyl+w66XmiB2edty6N0wfUe9erN0NeW/F/Q44JY9ZhQKJm8uZV4y3Y/U968vG0Z0/39J2fUD0+KRZY1kRgysMgjoRTxXnPwj14ywtoV1LuaMbrYnrs7r74r0XOK7MPXVaCmgFNeb/Gp/wDR9Kj9Wkb8go/rXoryIilmYKo6k9K8d+KOsWuqa3FDZP5kVohQupyGckZ/IAVz5hUiqLTerB7HJV6/8IP+RU/7eZP/AGWvIO+K9B+FGvWdmJNJupPLMshkjdmwpOBke3SvIwFRQrpsg9RopqSKRkEEHvTs5/8A1V9MnfYtAKWgUUwCikpR0oAKTvSM2BTdwP3f0pMDyn4znGv2f/XqP/Qmrgid3511nxWvorzxUY4n3C2iWI4/vckj8M1yi5Ei8FgSBgV8pi5XxEmu5LsfSNv/AMe6f7o/lUlZ+j6hb3WkwXcbqY2jByCOMDkfgeKNQ1extIfMkmUn+FQRk19SpJxQ7o5f4wXs1v4fitYWI+1T7Xx/dAJxXkojmkkRI4mdmIVQozk9hXqnjqaDUrSwkuLR2SK43GPzAAQQRyfTnNVry8j0PQ7jULu3hS3jiLFUYHntgAemK83EZfPE1nKTskZup2Nb4di10vwvDHKhiuGLPMpHzZyf6CtZ9eSN/mtZQmfvkjpXmVpr9j4g0Sa60zUrqC4VB1iJWMnPUEc9K5jSPG2oa9q50a80ud4FGBeKzLkr1I+Uce1ejTpxpRUVsTzyZ7UfEnnXYjgVVhH33Yfyrjb3RdLv9WuNUurmUpcTMyZIRQp/U9RXnM91HpPjZ1fxZeJZPjbC4cnJ4+6e1cf8S9ZXUNbiW6+1oYshJNziGUZ5IUUqkITa5lew9Wepaz4s8H/D68t9WjupL2Zi8cMEDeYzMRjkDHFdh4T+LWkeImto7dJIJZ1YrFNHtYkdhgkV84+KNJ8N2enWRN6988i73W0+4nfAz0PrV3Q7rwbfW9rNozT6PqKDy3YT7jKoHJ/2fTNKNOMPh0K17n1bp/inT712jhkG9WIOTwCDXF/EDWfDl9dLDrGpQWL22djrICWDY4I/CvCtGk+H629xubWprvayohuSCWOeQR6dea5W+0nQW1VHvLLW49Pk+d5zLvY575pype1i4y1Qmn3Pfo9G0p7CXUjrkJs1XerqoPy+p5roPh1rWm2OnvdWGqf2hYzuRhFAAkXrtOa+dkNp4fu4vs19rUejSN5iC4Xh1PUkMMYrdt7yS0sZofDd8klvduzPEY8ctxweAB34rGngqVN80Y6hZ9z6h0LxZo+sA/ZLh9wOCHTBzW8rblDKQQfSvki21jxt4Q8PpBss79ZZCFZJg8keegwc13fw+8SeJrPRXPiS31KOVmLxl4wCRjsR1/KupN9g52j3t3VBudgqjqTVGTWdNQnN3GT6CvOdE8U2up6eb24nnhSOQxmOfIIPuD1rcjQygTRxgo38QAxSYva+RoeKfF0OkiP7LbvfMctKEOAifX16cV0lu6z26TBSA6hhn0Iz/WuKu4FIWSM9OqDjNTjXLm3Cj7ZCoGM+Zgj6D3pRg+ZtvRle1XU828W6W+k+ILu0dcIH3xH1RiSP6j8Ky45JIpFkidkZCGBB6EdDXb+OJbfUoVvdUvLa2EKlRcA4UDrzXKPpjrGs8dxBPHJgxsrZ3j1B6V4WJy+tCblBaDVRM9i8CeI4/EGlK5bF1EAs64xzj7w9jXR18/aTPq2j3h1CyWSNoshtq7lPsfUV6FoXxHspo0TVLeW2lOMyINyH3x1FdeGx1ko19GNSR6BSGsSLxV4dl+7rFpkdmfB/WqepeOPDlnGzLfLdOP4IBvP+ArueKpJXckUbWralaaXZSXl7J5cKYy2M9TgVJp17bX9ql3aTLLDIMqy9DXkF/qOreO9eisYUMVtnIjGdsa9N7HoTXrei6fBpWnQ2FsuIolwuep9TWOHxLrVJcvwgXaWgdKK7QGx9D9adTUxzTqmHwoAoooqgA15f8bGb7VpicbSkh/EY/oTXqFed/GqDNnYXWPuyMhP1XIrizBXw8gH/AAc0sR6fc6nKp8yeQxoSOQq9R+f8q9BAxXJ/CqdJvCFuFI3JJIrf99E/yIrrKrAwUaEbdQCg0UV1gJRRRigA7VzXxMhSTwbes4yYwrr7HcB/Wum7Vxfxdvvs3hXyVcBrmZY8eo6n+lYYmypSbA8u8OXjWGuWN5uwY5kJ/wB0kg17b4ri1C58PXMWkSFLx1HlEMFP3hnBPA4zXgYb5vMUZJwcf0r6Otd32aMMu1toyPQ46V5GU+9GUGB5BL4N8ZXUha4RpSe8t3nP4EkVEPh74nOP3FqmOg+0CvaaSux5ZRfxXfzA8aHw98TZz5Np+E4pH8AeKFXAtLZhx0uB/WvZqiubq3tUD3E0cSk4BZsZNDyuh5/eFjyW18L+ObP/AI9vPhx0Ed4MfluxXe+BY9ei0x1193M/mkJvYE7cdyPerSeJdDlurm2g1K3lmtR/pCI2TH9fSuV1LxpqX725s7Ef2fFuBkwSznttxWlDAwpS5otkuVj0PPFV5ry2ibbJcRI3oWGa8fi8UeIG8K6lrWpefC8rH7Jas3+rQA/OR0q9ou1vCcGvXV9FPM8XmXE8rb0X0A5wK7iXM9R/tCz8wp9qiDAZxuFV7jWtPhlELXCtIRnanzHH4V5A2s6bofh+e5OtR6heXyvNCXf5QOyL7Adqz/AniK3u/DM99DFPDPul8y5m5LccfMeMf4UXFzy6Hr+peJrKKFxDvklGVCgjOcemc1wPk6nq0720niy6YoN1wgXaEBPHQiuL+HGqabqE99rl5eG/1BJisao3yRoDyQOBmnaB49sZPGWvC3jV7BAgIEWS7Acknqa56lGnV+IPfbOoTQtNt9eh083Et5JIjSKu3C8DuQcda2bHT9OtdT+yrDZQGMn53b53PoM814nY/Fr+yvGN6txbXFpAGKRguW3jnjBHqap+KfGV54k1bSVuDNYRWk3mmcAB2Q9fw4pUqVOn8CsDgz2zWPEcljrlvYwLCkz9U3989ax/ife2+mzWuq3sqXttCd08BkB3Fecqp6/WvKPiX4jZbOS403V4XmXKrsxvcY4Oeo61zXijVm1jwnFqEt7KiKEhED7SWI4Y5HP51tpFaDjTdtT27xr4y0PX/h4NYg2ZDnbaO+0MBgc+orLT4k6Bc+CWsmlDRC3EbKCNgYfwgMcn0/KvHvBt9pFykehXd4wTcSkkshVVBX7uB71zugPFZ6vO93dKsds7mKMoNshDcAj0NQpFKkjvPD3xA1bS/F4tbOa4mtZAPJgHGSeg4471X1rx9qWneIBdW8l7A8U7FbZ3I8sseRj0NcHPrMdrriahZ26xFJfOC7jtDen0rS8UeIP7XtU1xbSO3upJD54RD5bcjb16nihSutR8th3iO91rUvtGvL5spS4EchJ5Ruw9cVoWN34i1jSZfJEEiM+fKV8zqwHIAPr7VkL4rur7TZbaKC3juDk70AUPnqcDGTWRp11eRXzus728oYEOrEEmhN30A9B+GGra5qbnwzcW1tPayFvkufvoO+3J6+1L4OuNL8I/FX7Pd6bPHEJmgDNnacjGeRjrXn97qtxb6obuzmmgmRwwbd8xPc10MOkza34Xvtfa6njkgAaHc3Mr9zuPAPtQ+yHydTrPiLp+hf2hDdabqYNzbXBMsSAAHjPOMCpvE/jyG+sYrfTZY08u28kpLHyD6ZrzSQxSaaY7i6uY9RX5vmfIcdKZoFnpa6/aLqmoiFDL+9DR7hjsapSbRLVjvvD3i+1k0yLQNbT7Zi2dVEvO05GNuM1qeGvGNrp73mjy29oLGRMpcMxZi3sAOMV594vvbKz8VC40N0t0iQcoCEz6gD1rZt9a07UNELWi2lpfhtstwkfzyjuCOlHO9h20OxttevdBWL7Fpov7a9zuIy4I9c9BW7J4g12C0t/7PtzeWM64lnXLfZjzxkHAFeWjxxdyx22i+XFClsHjAjGfO3DHIq34L1S407VLnQri/wDslvdqVCTlhhuoOO+armaJ5Lnt2nw39vYxW0l7HPZ3WWMsrb9vTjNdlpd5NJF9lt/KEaDbHJ5gKFvQ4PH0r5gbxBr+l+LUtZYTPYSny4Y3JEagYyye9ehazfXHge7Oo3dtd3Gl3wWQukuNjkcnjr60ash0z1kw3l5E2n3dxarNISdsasCQD2pt7HeR6dNatbxQJt+WQjIPYAjOfyrzuw1qO11e18QXGoG50KZcLcq53xN/dOP8K6X/AISnSLi9vYrq+R7ZCGSdXYkf0qotMhxZW8O2Hiiz0S8t/EdtpNwodnhDNuBHb1wPrWxoepW502KGG0is5yNrbRvRSSeBgf4VW1LU/Dc1mJpFSQeVlbhd2wnsG5659qg0S+l0vTVDWD/6Y4G1JcqfoR0xTvYctRltPrEU15Z6XFayzRyhpjdAooB7Ad/5VLe6lb29pFBd6TbRMW23G3Y3lMf4xt5K+9VPtOrX3icxW5XdCADG5ydn+8Rz1p13o8R19Lu/hhhSfdG8kYwceneplFTVmSPg0X7Tpkt3Fcoxjb5um0D/AHquad4P1K6uEHnWkULAfvXlBGPYVM0djp9nK1vfQvEoZTFjAdQMkEZ/Wm6LeXStDZ2yo1oeU2kv5S4yMEnPWuOeW0JO9ilOx6p4V8P2OgWHkWuXd+ZJWA3Of8K2QOa8/wBP1+70iONbyVJ7eRipc5ypAyfrXU6f4g0u6ZYxeQrKVDbC2Dg/WuuFOMEoxWiNVUTNiikVgRkHNLkVRYxepp9MXqafSjsgCiiimAVzXxE05tT8L3ca5LxBZkHuhz/KukproroyOAVIwRis6sFUg4vqB5V8IdZjtL6bSpnAS4xJGSeA44I/GvVgTjtXhvjrQ5PD2ufuFdbaZzJbshOUHcfUH9K6rwb8QovJSz119rKdq3IHDem4dvqOK8rB4j2LdKppYD0qioLW7trqIS21xFMh/iRww/Sps+4r11JPYBaKbuHqKz9Y1vTNKhMl9exRY52k5Y/QdaUqkYq8mBoSMFUsxAA6kmvE/iJrg1rXWSFibW1ykfoW/iarvjLx1c6tG9npqva2hOHfPzyD09hXLWOmXt3nyYSEUbizMFXHrk9q8XGYmWIfs6KuTJpIi0+BrnUILZQcyyqox7kD/GvotcqOf0rxXR7Wx0m9TULjVLZZbb5wpHAYqSDz17V1Fz4ot47qGwm1N5JXAeQhsBEP8QxxiuzLsLKjFue7I9okd7c3lvaxmSeZEUeprBvPEU8hCWEKLnPzS9ceuK4iLxPa3LXd810Y7C1LHLKd8pXsM9uKwtCub3WzPrza89gvltFBa7Bt2scqxPXPavRXYXPc6PxB4ln8tL241OT7LBy6W5GZWzwMDn1rn7jxdpupeDJfEguWnkilON7gGIrkYAbpXJeIPC+v2/hu8YahYSsz5haeQxOGIIAA6Ek/0NeZw+HvGdt4On0r+zZk8mZpplCfLg88HByaHF3WgRin1PW77xl4V0PwxcnRbeS8m1BftE8qkSbpDyQzccD0rjdZ+KutR+BbJFYfaJWcmS2XaqKOFGO3NcJc6hY2Hw8fS7uxuW1G4kCqzqymNRgk/j0rM0nUtPXQpre7t/tM24C3EpJSELk9O+eKhy5dDVQVjtr/AMS69r+iGXxBeSvamPygsT+Xu2jO73HrVnxBq7x/DuHSNOvpYrFYFYiM/M5YkkMf/rV5zrfiP+1I4ILbZYW8EGwxIPlds9R7nmseDULhYHt1kZ4em3PGPpWbkilBHp4uLzT/AISW37xftF0xWCbzM7IjkkFex461D4d16Y+F202a7jtkWSQvIz5Mny8DbnH44rzY6pdSWwtFuJhAp4jDYX8qia/bcqyMX2cITzs+lPmtZlKCO78A6paaXqurC8mBi+znyEdwFLt3/wA+tczZa5qWlXEn2CcRJKSr7SSWUnkZrn5nLuZd+4g96azbsNuI9OajmQ1E2JdT+z6zHqKfvDHN5g8z5iT7561b8W+JrrXZ5LiRY48ABdh24BHPA/GubLhkyWw47A9aS2k2oVkRd3qepp8yHylsXMv2LbId2G4I60treyshhkZmTqq+h9ap+Yw+VWGCaUmSGTeMZHajmQWLkM6xXIEmTuPLDtUN4WSZ9oyd2Rk54qKRusitljxxTUlbyz3HcGpbCxLuT7O2ckjvV/TJoZbd7aSYICdyZPGcelY8cu19mTt9MVGwXzNzE5z2pXDlNPSZbG31NHvPPaDdh/LOPxFTa1qUNxdbogxReEY9ce/vWaVAQupGfc1GPmQ+Y1NSsHKi5JqD3EQDDPl8gjg1e0vxHdQ2cmmzN59lJn9yw+UH1HvWCnyllHIahW2468HjHejmdx2LlxcqrBuTgnIPbpxSauV3xmKTIAV+D09qg3faD26HOaZBH8zI2SCOOOKq5LSN/Q5LK+t5INSM7ybD5Lo+Nh7ZHem2F8dHZ4dqsJiFkDgAkZ7e9YEbT277t2MccelXJY0ntjMJ/wB4CAYz1I9aXMS0dVqd5otvdR32lwqW8vJiuHMmHHfNQeJ9bg1WGC8tVdLplCypuyFxxx3rAtmWSMWryeXjv1zU/hu5ttL1ZLi6CvEpYeoHvihSdwSOgTUda1nSzAkMckVnlwHfkH1Hc1e8GeINU1K8s/DurPLdWayFFV2IZFPYE44rk7/UoV1k39gxjw/KgfKR6Vf1nULy4sINYFrCNuEWcSfOSPbrVppPUGj0zV4V8Cy3EPl3WoWd192NQVjhH54zWn4J1aw0GCz1Lzvtlhekm4hm5MYHQDNeXaPqV94quEtr26lnmVPkJPBA9SaseFdQWCa70eS1EqzsVEzKWeFgeq9se1P2jYnFHtF945/s+wkW00u11LSlbc8IQKeTnHfoKn1bxVqFro7G1tSlhdqskKwxjdFu7Z715r4Tul8L64x1F457Jw3ytNkYbPO0cA1vSeJf7AUahod0JrcPsubOZlYOpxyABxwSPwptkOKO78J2+tNp6atPqkY0wKfMe7TbNGy4AII7fWrWl6e+p37ajqmqLc2rSiOHyJOG9NwHauA8ZeM9RvYrfVvDuk7NGnCxTWgJZpmA5+QAnFHhyzvVsW1S3kltrW4YSS2kuY1jwDnGe+e/WrTMuU9Bk1HStJ8SSLJeCSPlDbvgj3IOf0rSiu7LT5BBoNrIzTt5sgjPAz047VwWhXdjdj+0ormyvNJjdfOt5E3Tw+49ava7442akVtbGKVAP3d1bg5eMcAH1x6dqakhSj2PSdKWfVIFvLw24mjf7vllWA7/AE+tO1iaFbeO3hYx3RGY3+9yOg+lcJaahr01xZ28kkmm+ZiSJmTcGBOMBu2fQmux0ktp89w9xcQTshHl5wGHHIJ7fhVKRFjo/DGsapHYW8810rpvxMnl8cdQD1Fd7bXUFzEJYZFZT3zXjWneLRql0I7K3ubeVWKyhn6AH+Ds2RWtN4ht9Knd764u1ikx5ZMTDtkjIotc0jNo9TTqadSCnDpULZG4gpaKKYCCjrRQKAMvxHotnrmmtZXe7aTlXX7yH1FeLeJdB1DQLxo7qMvEx+Scfccf047V74RUF/aW95A0FzCssTDDKy5BrixeChiFfqJ7HzzZXl1ZziWxuZbdscGNiP5cVvQ+NvEsabf7SdvdkU/zFddrvw2s5Q0ukzPbyE/6uQlkP07iuUuvA3iSDczWIlA7xSA5/Dg/pXjVMLiaPwi5iveeMPEl0pSTVZQh4IRVX+QFYmZpZy4Z5ZXPOcszVoTeH9djJ3aRfAY6+Sau6d9n01Fs/lfUp7dZ9wBKqm4gjd0Xpg/jToYWtiZ2nexLnYzJbWGPRri/a5R5FhaSOJDksVPIz0qxfXd/NBDdWdqyvd26vcJM+MqoHIHQVmx+JfD+ltJYNNBJfRs32lYlHkJkZIAJwTkgVwuo/EAWSWyyzXUiZljaQp+8YMeCoJ4Ar36VCFGNoojlcnqaXiDw1q3iPWJNYTVY9ITUbdg5nfeFKfdGV4DH0q7b6TqPh/R7bWLvXbd4tRiS3d2g2rjPy4JOcZ4x6E15pceKE+wWVvDqEsVrbTs9qGJbcCf4/wDa61ma/wCLrrVbXy/s0vkqCuWfhW/vKBxVSmrmsYOx2Gq6xdXkraCNbUypIxXyo9qhSep9uazdI1LXLG0h+zanDLbWTiCSFDuMpI7DjPWuR0+TTorZ7i9nYXIIdCSd0n4ise41Fp7tmDlBz8uam5pZWPV7jxFr0enNcahZzxQ2zL9nSNdwBGSCc5qwnxk1uSddP85YbdgN08ka4LbcZ+ma8o03XNUtWa0kvLg2M7bmRpM5PTJz29q2L/xA9rv0mQW9xEsGFlMSggkdj/WhS7C5Ue1w6p4F8SaAs3iGMzXE0a8QdWAH6V59p/w+/wCEmtpZvCqx6ZFLJtjtbyTdIVHG4nsK878OyW15qsdveXcllEWJ84Hla6LW9SvfCviOOa1v47yyj2SQlzy2BwcdeCPpWnPJq7J5Y3GeMPhd4z8Nzs1zo5ubVR/x827h4+/XuOlcVJHcxnBQxZ77a6rXfHHiLxBIjazqV7NBuyYd5WMntwOOM9K7/Q/EngG08P2un+MtNk1CeYZPyD9yvYgAg/nWb5S/eR4iVYHO45+mBUUqPu54B7ivVfGGk/De68M3V94Sub2LUTIEjsppOFHc/MOn41wI8N+IZrF7yHR7qW3UgCSOIunQ55FTKOmg1PuZXzeUVU4GPzqFmXCjnNWHVlHlyI0b5xtIwRUPO7Yw6dKykmaLUYwy2QoH0NNkYsMMTx6U5eGO3Gaac8lBg+9SDJLcqo5Hbgk0FpASzMOT0qMONgzjNSFgVw2QaaBDN7FsjgHPApwZt/ydDTQo7GpU+VelVcdhHYMNoOD64qHeFYKecmpR8ylSuefSq+GLEKO/GelAiXYAG5JpVYr6HPtSsAsagEe+Kjk6CgEOQozZfAJ6CnO4B2dgc1Bzkdc9qc360hkyMsS5wDz6Us90kjbol2+1RMG2blIqAs/TindiaNCRjNAGAz9O1VoJGWZg5BJHUelRbpAqr+Ypu58Hdj2xQFlYkyY7ncTuxzk0TyRyKXUANmgnzB26cmq/7sA7crzzU3ISLaPELRVd/wB6rbj6EVYiu4YysTKJIsd/U1nTBY5duVPA5HSn3CorI2TnHAHShOxVi7b6hNZSbrR2TDEgrV7TtUuo5ZL1JH9XOB1NY+FeNdg2joST3qW3unh/dKFIyM7qtMTidjH9k8RWg3Xq2t3GVVzKfkfrjge5p3g7WLHT7a+s9UkZZH5ViNyuQOlcZcySmfzNwBOPujHFBB2lmYhD3zzVc+pPKd74U8VTaJ4gknhYJby4GAPuL3Iz0P0rSuPEeuW2sn91dTaVeMCofkmM9MZ71y9y2kXXhFZY1RdSik2vlyTIuOoFQ6Lqj3EIs5ppJCoyAykkY6Y9Ku73FZHoMyW+h2Ed9dWreTIp8xANjk+h5xXXfD650XTLNNXs9TjuLKdyJLe558rJyeB9a8csNelW4axvoi9q/wAqoVyVPt71v2tw3h+5huojaz2V1Gd6yR/Og9CvY+/SrTe4nHTQ9b0TxVe3l7f29nDNf6QW8u4ikKnyjzhlAxgc+/1qW7t4rm4F0t8Z7aPopJ3n16dRXmGnalpOj38WuQzHUFuY2WSJj5bRnPGAOKr2+qXsOoS3WlTTbHbcheRiFXuCaHIxcUe4aVN4ctJFazBLSJuMJlPlSNnAKnqGH1p1ldX19c3dpc20rR20gESTMAwGOoJ6j3rltEurZoLfU9N1ezZXjVbm2ljBbeDzgHp9a0NS8YWVmY7awtDqceCzSqP3iH+6W79T+Qq07K7Icex9QrTh0pq9adSWyOgKKKKYAaSlpDQAtIaKQ0roBe1Rznahp+eOOaq3TMM9ximRN2Ry/jXVv7PsJJFZVbY2C+cZx7A14P4w8QWNjpN3cRzXTbmFrO8OFLOV3DA242ZPJ4Neq/E/W7PTtGuWuriOLKsql+duRgnA9q+VfHviqLUpUWwdViRSkxMYU3DDhZOOOn40SdkZwhfUp+J9ftdQuRPHBEjGIRShBycgfN05PFY5vLyYkTXDMI0KxMeWAPasmcPhpN+7AzzQsw2liwK459j61hzM6LE8DQxq0d0jZHyhR/DUS3kixhY5iVDfd7H61XSRnXKZYj+P/GpEWHymEhVjt5CHBz69KTGkPv5pbg8qMZwB6fSqrbY5EDemRUdxc7wFLlFFPnIAVlYOe4ouXctXMrGAxbFPHNUxHLjLEFeOo6CmvcRdWLjbyc9BSNcl/lwef4uxFCZLRYkniMKo6KVXhSO/1pt/fT3joJpGmQKFUvzjGen50gRTGBt4AzSSjaqcjoOAKLgi095ObeOCQ4RAQB7E96YhjebdLukcj75PSq7M0kWSpLZHHtUa54wxUE4yT0qSy9GPKlEkkfnAcKM4/Gu38OfE7xH4fsjBHH5tqgxHBISEHvgda4OC5jjhaOf5zuyrDtUVxdSyuwByueAemKfM0TKKludz4z8bWviyBftXh2xgvCgDXqMQwPsKx9B8I3HiB2g0xmknSNpApXhiMcA9uvesAQiSL5M/JzntWpo/iC409Fi+3TrAfvRQSeXuPoSOopuV3eQWaVkQ65oN/o+5dU0+4tZCByVyvfuOO1Y8eUXayhvbvXoep/E7X59JTS1tbNbEZyjw+YzD3Y8jrWPpTeE7zRJ/7Qs7i31VG3Rm2JYSDnghvwpLlbH7yRy6xfN8q4HvU7QIyjEgfjk16HafC/xbqdpHfWmneVbGPdGszBJCvrjvXKa/4b1rwzdmHXtLubPecpvAG8HuDVum1sSqiZiRLCobe5B6BSOtJKg8v1HUGpri3i8wSI+4EngjkH0pWaJ7ZVbhuRWVkyymFKru6ikY+Y5CjBHWrSQyR3KWdxGVUjqRt69Dz2p9zp15CsskcJMaY3sOV/OiwrlBiy/LgHNNOTgbcn0q9b2jSqWjyzgfdzUYh3ygJ/rs4Cj1o5WO5UCq0wYjAHGKcF+fK/cPrUkkMqSNDOvlyqcc8c0picxBW4A/iHejlYrkMmckDgUxg+BwMdzUwgkD8lQnqabcwyxsFUjb6kdaRSaIVIYnPFK0arypyff1pNo4HU9aeqMynHfnmlzKw7DA+0kMRgjtTJFVUJ6DPBp/C434z34qGR8H5elQ0FxQAW3feOe/FMeT5xGx5zSBiVJximPgyBlOakZY37cx+tSyOFkxtByAKrMdzhec+tSbshlIyx44qlLuJliWZXAO0bgMcVDCskjY+4T6d6a8jMdoXbjrUZeRCpBx9abaFYtRNLDMegAwWrQubly6TWoWJ8fNhsZrMZvMh3D5mPXFS26xlD58jowHyjFaRm7WIa1NW31T/RE8xMSZJ8wdatf21f6x5Vq86xjG0seNwHrWHEyAKiNnnkmpPMMExK49qabBrQ2NJkELG3mmVVLZGVyK29E8Qf2PPcWcyK+nTBkODypI6jjiuSezn+zi6IbYCBk1dE0EkCptcucZbdxVp2Muh6L8Mb/QdP1+UeImVtOuIyscrnLRsPQ/T8OK2ns/sUTXehXjXOjySEQCSMM2Tk5OfpXmcYtjaxjd86k8kjn8e1aFnfyzaetrc6g8Plv8r+YQCPTH9a13Qran6LLS0i9KWnHYoKKKKYBTJZEjVnkYKqjJJOABTzXC/GDU3tdDjsYnIe7fDAf3F5P58Csq9VUoOQFHxF8SBHcGHRbdJkU4M8uQpP8AsjuK5S68aeJppjINSaIH+GNQo/LFc4PlG44Hvir+n6Tql/HvsrC5uV/vJEdv0zjH618zLF16z91/ITZqWvjXxLC+5tReT2dQw/lUs/jrxBIrD7RFyOP3AqlJ4X8RheNHvM+gQVUuNJ1S0iaS80+6gVSPmkiIUeuTTbxMVduRLaZwHx61KS4eLLzsTbrM5+5HKSMMvpx2xXg9025cgMIxjr29q9f+OGpfadOsbe4jKvBuiHzfe29G29uO9eOShpF+9gY496+gU1KCt2HFWQ+4YPjy8kEfdpluxjmBlC8dB601JvLX5QGz0PcVCHeWUjDc9PrVpGqJZpdrs23arE5AHSq8PzOfnOzqDVpd0K7pIw+eA3oaiEiskixxKAT81JlWFYRCAZUkjqMc0weWVPyARjgNjml8l2AO/djuP61ZaWNYlaTYSgwyeppCKqR/6M8gAA7A96YrRrGjeWrDvxyKklkPlhSCo5IFMiRjCG3KpH8PrQFyYsWQIVJUdDSyoGQMsYRh3J4NRNOIzuxyT909qddTFlTzF4Pp2pDSIxPhVTcFfntxTC7GLaMEg09404LbiPXHSkfyo12s2c9NvWkmMauXG1lwfcVFE37wjI4P0q2EjaAbpGb0JHK1Ctv+9OCGUjjNDAcsj8kMUOeB2NE8e/aeA3WlCFQScECljy58tuw6jrSuAiO8eY2YHPBzV7TNSm0u6juYUjYqMKHXKg+tUSqbT81RtIuSivxRcDsV8b+Jru+FzcalPchYxGYvNYKV9BWzcfEuW6NtDquhWNzawgrtkBZ9px3OegrzZVaPDxO+/IyAcVopfQY/0y2WQ9AMYI96qM2tmSoI6m9tfBGqGSTQxfadMzKCJwDEoPUjH8qwdS0C4tbxlsG+3W6niaFDtY98DmqSTQKzNGAw4wH9O1dBo3i7UNJxcW0gt9owIkiG1qq66js+hi6vdXM25Jl8p9oB3IQwHtmmWN/P9mltJmLArwPf3rurz4mWWu2Mdj4j8NWF/wDPn7S+VkA74x0xXG+J49BXUHbRLm4WLOdkgyE9geppNp/CxWkt0UbeWazvIpGXAJz7EVpaxHFcKt+MIzNkIkeD9RzWTc2mow2y3U1vciB/uOykKfpTRfXIVI/mKDpz0ojJrcfJc6Oxh0zWlSOYzQ3MeQ7qm8MuO/eqNvHax3otrgsIslQQOfxrJt7ya1lF3bzNFLjkhiM+3FWby+t7oGd932hvvEnIP41XOg5HY0by12x4htzNEp+8i8g1Q/s+4uIjcxwySRLn7ikkfhWhpWuyWti9rDbhGkwGkDkcfyqPSNWu9D1Hz4LgsjAqYy+Ryad0yUrGAYkDFvmHY8U1o/3bMjEAetddqGmX32dtbPkCGVDIjDBAbPQiqUMFxr85+y2q/aDjKJHgEeuBWbirlczOa8uP73mZPfNMn8t+F4JHpXUJoPmXjwXUDwPEDvVCOvvmsv7Ox1GRLe388bD8uMkfSh02xc6MeONSu3f97pQqqkgjAz81XTBF5IARxLu5X0pH8jyk2g78c/WodMakVgGVmKqCc45qPafv5OT6VZVg3zbWODg0wsZFaNVK56Go5O5VyMKWjLDPHU0yTLOFOBinw71Zl+bJbGDRKJFl3SR4wetHKguLbqu0qP3bDtUsSt5ykKGYnqTTQxJD7Bg0MrAeYrE5PC+lXYRYdUUbTnA5J96epjmUAKwGOuKhht3k+YthSCeTyaktp9pEL/dBwT7VSFIu2cjsv2VGL5/gboTniiG3kguNlwSmCQVI6GmWxEM7yW8g+U5XPUVLf3NxcXDzTuXYKO3XHatDI07O2hWaP7Vd/Z4i3JAyfqK0L+6tTGfLlBUOFBUAEjB5NY1xE32S1uM+ZvUnAb7pz0NaWgwQy2L/AGmKMsWB+bhuh7+laRfQFufpIvelpF70tVHYAopKM0wFNeUfGpWGs2DcbTAQPqGzXq5rhfjDp5uNBivkTc9rKNx9EYYNcePg50GkBzXwr8OW2rXEuoX8Pm28BCpG/Klzzz9AcYr1uONY4xGihVHAAGABXDfBmWNtAuIlwGjuDv8AfKjB/Q13dZ5dTjGhFrqAHpWVqcMcsUiSR71IwQfTvWr2qtdoCG9MV6KMauqPkH4teHCbjULW8ulQae4kiQnBdTwpHvtIH4GvEdRi5KRoQuelfW3x60UfaINUMHmrMhtpVK5GcMVP9Pwr5X1+wm0i8khuImVnJKAjAA9q4aUXFOHY3g7oxDCiSAsxB/hx0pZpfLVeAx7EDpQ7MyDDD5TxULKrD5y2a0KLDyCYqzdxz7mkgEaymRl+XFQK4CADk84p0m47AcgHsOlVcdi2ZXuLdljQRsOu0cNUBsWVRvZuRnJ6Zqa2vVtwMZ29dpFMuLia7jYQxkjO4j+6PajQOoOVEGAoOBhh3P0qtJtVhwSOzYq9BbqY49ko+boX4yfem3AUKFVwcnLAr0PtUpFFZ4AVyJlBz1bvSSMwiEaSKeeVxRcRhUP7xnPYY6U1kZFw2AwxyD1pX1HYa7Oi56p3WmQJHgyc5zxmpWk8xvkAwOCGFRKCW4KoPrSluIVpM/KFITvikjMbHK+ZhTzVmCI+WSrKD71XbzPNHG3nBA6NSAe32ddpVmBzn5u9Mf7xkI+UntT9q7lMg2k5pryMEVdqspbk56UgI8qWGeB3zSrHEpK7lPccUMhO+VWXB6U2RNvzk8npigBw3NgKN2KWUSM212xjpkUkMm0EBR9SetDyRk+ppgSCQCPAXJHU+tWBcHy/L2rt/WqifdLbTgmkdwp3MCfYU0wLCLB5m5pNvHQ96RfLkmCo6jPHNRI6jHyj+dQs6hwygA5zwadwN2Of7PEUvLmR1H3I8kj/AOtW9b3Hh+9s8HwoxVIwpmjnK9AOfrXFG5kJyctx3NWI7mVY9sc5CsOVDED8eaE30E0dRpfgFdeink0TVrOIxjcYbqYLgemRWJL4P8QRXptE097iXBINufNVh6gisuBriFv3cxUDLHBxn24rZ0jxZrWlsxsr2WE7dg2HAUUcye6F73cxLi3uLS4aGdJIZF+8jqVIP0IqKSaTG3d9BXSXniX+1Gjn1i2S9lBBMrKNzD0zWZ4iOmzAXVhAturkDyg3Cik7dCrvqV7TWNQtVkjSdtkq7SDyMfjV7RtYbS5DeRM/nhwVIOAMevrWDt9PXrSFmzz0/SouS4o7jxBrN54n1ifUrJhbv5KtImByAOo+vNQaHJqWoSD7MYpbu2+eMAANgfzrl4dSkhhaOEAA8A96S2vLi0u4ruBnVwcnDYz+VWqgcp2rpqmt+IYbY2KQX8i7VUJtWQn2rI1XRXsr6WC4jeLUIWG+3ZDyKsX3izUr2S2vZ/3NxAf3UsfBUDpz9a2T4ovPFkkMgWA6yigs5X7231+taqopaMTizjdTfGomVbbyt3/LLsPz5qn5AmcSKoUrywFegJYf2zbeZNbW0NzZA+YigAOM9f1rn5PLurwQ2OlTC6BO6NQSGUdwOtLksK5gXUq3BDDcWHygYpzNLdxfu7TAgTEhUH8zWgkltYX0dysEitE/zxMufr2qTWdRhXWbi90JStvIoLxhDt6DIPtUON+ozBgG44UluQAPSpxBItwsTqVYngnjinyKpAvEjEWW6KCRWjczz60sfl2gWaCHLbOpx1NSkkguVNQs7ixkUSfdI+Ur3BqKe1xHFMJVUseh61Yaa8vk8uYGQJyBnoBUSgGRYjlznK8dKa2C4swhALKGY9wKuwMos5I9uWByD61UQOlw6sAFx3FTRrseIyMAhPzEHkCrSIJo5G2CMKeTxip287yNkYYANTb1Uhm8y2bfGMFCakmYy26yBduT1UcGtRrc/TJaWkFLVJWEJijFLRTADVa/tY7yzmtZhmOZCjD2IqzSHrQ1cDxPRtSvfA/iO6tbhTOm7ZNGvG8c7XH6n8a9EsvHnhmeNPM1HyJHP3JI2BH4gY/Wq/xD8KrrloLi0CpfwDCf7a/3TXjc6vFI0bAqQcMp6g+hrwZ1a+Clyx1j0E2fSEMsc0aSROro43KQeCKdIu4EV598GNSkuLG706Rywt2Vo89lI5H5ivQ69fDVvb01NBynE/EbQ/7W8PXlqiB32F4x/tLyK+Qvil4f1GSBb9bN5YYlJm2DmPOeT9Dx+FfdV3DujKrxnvXh/wAT9Aexv7nysiC8DSJjpk/eTp68/jWOJ/cyVbps/wDMineMuU+PmCKcSLtwdwPrVR0YMdn3Sc1teJdLktdYu7dtyKsjAbuD14rGlMkaARjPua0uuh0DMIkRk+V8+tCSeayttZQOBTfJZlDHABpyvsj8oNuA7H1pFJDvs3mEbjuA6+v/AOqrdlK0AeJVaPByOPu1QMjMiyOTkZwRxmr7oix253feB3f0phYZcyNPbhhtdc8j0NUpLhCArZLg43VJJKIz5aPtUk5Paq21NwIYNu5JqWBKZJ2JBUjHpyKjaNjJtmLbOuR0qWU8YU0j/wCqbe3IpDuQXLBQPK+76mkRN0Y81yp5x6U9fMUAxqCc4NPhtZpnAXG7PTGaSQmx6BRF8hB96PLaRdxXp0rd0bQLqYhXUrn2wK6bT/CjsdzIMA4+XnNbKmQ52OA+x3BIwrHvwOgp0dnPtctGcYzmvUU8MsNp2sQvQAYzSR+G5JSV+z4GeQe4qvZWDnPK/srqm3k57Ui2kgXDRsB9K9MvvD8eSI1KH0IyKpSaJGoCeWRxzzS9kLnZwP2M+hFAt/7ykV250f8AhVQePSoJdL24Vkw304peyHznHNBIFKjcE+lRJAwXOWP1rs5tLJ3b1+UAYx61CmlLsI2k0nTYe0RyIjclvlUZ6ZqOS3aM+uR26V0x047yGHGeBt4qCWxIbauKFAFNHPoHyoCmg7gxxxz+da7WXzYYEY71Vls5VLEqCO1S4MpSRS3SjBzle49aWNkUsuGwfepvKb8e1QpExYswKjOKzs0xjdzDhiSvYelMYKQcE5PX3qZ4WIO3kDv61DtbGcEfWmwGrnkEHjtVqy+zykRzMAOefSqTMyyknJJp24AADg0m+or6j7uHnEciuQe3XFQOZFwhBA9TSBju3E9P51Ze4aeMLIVcj7uBisnZu5dhbSaRiiTsDH029/wq1perSaTqizWpEY3YZSMhl981luC3O1sg9BSIBKNzE5HSri+ULHTprl5a3QvLX5N2VYq33uc4rtU16aP7J4tm0pWdNqiTO0cfSvLEn2WphKKxJ79qv6H4m1DS0a0jVJoJuDDIu5R+daKqurM+Q7TVb/8Aty5k1ixsUkljJkuoy2VKe47iqFpqGi6TriahFp7zabdQ7ZE2kDLdQD/npVXwn4jXRtU3Pbq0M8ZjkAUcKew9KdBfbtZ8u8UT2M82WXb8qqB2x04x+VaL3tiE2hly6xs7WNj5+nljycnHPFGizLpOpjUntZDbElN6ZGAwxkV02mW+j6Xrd7pcTsdP1GMi33y5VT279axNRupzN/wj9/ExtgSsMoBBHpzVtCMPUXkiliu45g0TuSu0YwPSrmpzK0cF7FbSRS7VAfbhcjnpWtp1ra2VtfabeNG/mITEzncqsvPHoaxtLeSaAWs257bePk3dPepauNsrTmfUEaYrkqcyEdu+RTGtVMKv55Y45X2rbSe10yW7s44Y5VcEBiuGBIwD+FYiQzRzKh6n5RTEaOnNEbaT7TllAwo71PYTQi28mZi8Sn5QetZMgktp1VsHH3lx0q/dwy29vC0q48xQygdhVdGNbn6YCloWjFXHYQClpBS0wCiiigBGXIrmvFPg3TNdczyKba64/fRgZb6g8GulzQazqU41FyyQHLeCfCK+G57iYXrXLTALygUACuppM4o3c44z6UqVONKKjHRADDcpFYHiXRrXVLJ7S6j3IR8pBwVPqD2rfpk6b4yO9aNRkrNXRMo3Pmf4n/CeaawuriwmN/cFSUSQBXVhznI+96V8x3kM8Fy8N5C8MyfLImwhkPpX6L6pp4kQsF+YV87fH34Xy6kZ/EejQ77xEzPbqQu8Adfc/wA6TpQjHlghQqPZnzDKqjK+YTg8ZNEMbbSZGLL6ZqSS381i3lttJyG6A0iq+THxgVzyTOiIxpdw8uNB+NWbeGY255GM/wB7FRKuwE4Bx703zXkPHC+tHQZDJzjpweoOaTYNqsTx60+SP5Cq7T7ioV3KBvPHTFSApdgcJ39av6bpN5ft8sUjZxn5T1/rWj4E0E+IvE0GnrwgRpXP+yMf419GeG/AUFvYoqrn1IralT5iJ1EtDwvS/A99JIFljdRjJBBrvdC8AyKqM0KqvrjmvZtJ8LW8YHmRhm7Gt5NLihwvlgHtg1vGEbHM6zR5dpnglUIaaNsfia2ofDKQrhEz6fLjFd9bWrDgxnP86gure4bcoRNnc55qrEOo3qcPNo6xqnmKS2eMmqFxZxxMzGJg3Zu9dzcafG8Xl3Du5A6EYxWLeabbxjayvk9Bvoa7Ap2ZwV/ax4IMYGR+tZVzpimJWwQTnPNdpfaZIshZVO0jjNUJLBmceUAxA5wamzN/aJnHtYGOPOMKe2apXNtuxjJ/WuwayZs88Dt3qm9jGspBDZIpFHLGyZ2yG47g1UmsCOY9w9hXU3Gnsv3VJB75pkljJ5Rwvb7tFgONurCQKF+YH+8Oaz5bUS58uFgw7njNd5HpcyqXYkf7LVWm098F/LYgDqBU8rA4pNPumiOUUL1GTVSfS5nj+Zj77a7xNLbAbDMMcY7UqaS7fL5fyE9aORDR5v8A2SVlA8tiM8c1aGg7gOGAYc85r0I6SskgRU2epI4Nakfh9RbgvjaTjcPSlyITZ5XL4cm2hFiGT056YqteeH3jgLGM575OSK9SvbBbYZzlS4VfXmqt3pq3FpLLtPmA7E9MnijkQzxa502RZflVzz8vHWmXmnyW6JJIu3cON3Br2fTvChupQ7RbVBAZ26ED0+tZ/ifw3ayXKWImJKkl3H8R7j8KTophz2PGmU7/AJcjjtVdeH3Lkg9xXe2fheTVLyeO2RvLtVkkZj0IUdBXPS6BdxRSyMCqqx7EZAxz+tc86Li9DVVFbUraVfx2V2DNDHKhHO9dwHNQzbZHKqFXc2RgdKh2MqkMMMajCssg3ZFZ3a0Y7lq6sJLdRJKyMp7qc1AAnmBsAYxgY461a+1RzMNyYxgFQeMCremabb6ne/ZYbyO2dgSjS/dJ9PrVOCl8IrsrXjCSRWhXYn8VblpqdrHobW8cey5JyZCeVGOg9qwbq3kt1eORwSG2kg5FQxNL5ojUgg9Mc8VXM4vzJeq0O3uNTsPE2j2ukXBMWoW0jC2lSJV80EcBj/WtPQrbT5PCV7a398z3VvKrLEQWI6jj0HSvO0BtroOHwyngirIlf7SGhkO9z8241am767ia0OtvU0nVmiSK4WwltlJZVQP5nGM9fpU7+FQnhMa3azNIxdlZSvGAOCR1U1mRrpMAhmupiwK7ZkT73PvitC6gke/kttJvhJaTBQu7gEYAx/vetWtSCK+On6r4eFxBZx295axqkxRMCUZOWHqafqC2EvhGy+zzH7bauV2yH5iDz26/jTpdHTS3urPUr0qUfy/s8C/M+R19qi0+CbTdS/06JBbzrgCRd2R03celNXApRTR3WnyHyZFnQAmRVzn1DelNWeS4gRtoL4HbsK1NDu7TS9VuIJw8lndDaM4+YdvwquZFtdTuAiwuqkqAvCsM8Gqew07M/SFe9LSL3paqOwhBS0gopgLRQKr391DZ201zcMEiiQu59AKTaSuwGalf2mnWrXV7cRwRL1Zzj/8AXXm/iL4j3Us/laHGsUK9Zpkyzf7qnp+P5VzHi3xBc+IdQ864+W3X/Uw9lHbI9T3rFBxxXz2KzKc2403ZCbNK913Wr5y1zqV2/OdvmkAfgMCqbXd3v3faZ93rvOaij3NIqqpLNwFHX8q17Pwv4huhuh0q4IJ6sNv864Eqk3dXf3iuVbbVtUtnEkOo3kbd9szDP610eifELWrN1jvdl9CODu4f8+/41mz+DfEyDLaTMf8AdZW/kayL2xvrHcLyzmgweS6EVqniKWsboaZ7TofibR9djxazBJu8MuFb8B3/AAqPWbDzELLHksD3rxRWZXjdWZWU5WQHBB9jXovgPxj9rKaTrMm64Pywzn/loeyt7+9erg8y5moVd+4pR0Pnz9o74ZQ6bE/inQ7eSOMy7r2GLOASfvhew9RXhSxtjdkMGHBHNfo5rGlxXEciGIOjAhkYcEdwa+ZPjj8G7HTdPvPEXhuN7cW4aS5so1+Qj+8voM9RXrVIKbckTCq1oz53DNgblz24NSLujBVdqpUssXl7WkUoDjblTUe3zM7vl9K5ndM6OYYduCxzn1pG8svzk1Mu1XOQxGO/SpNhzlUADY4oauO567+yxpsd94r1G8ePd9mtlUemWb/61fTdvZhY8quPwxXhn7H9r5p16fy8JvhUH8Ca+kFt22qAoweOa6YO0UcdXWZnwW+1MkAD3pZbdWw6c8VrxWmTho1I9KSW3Ct8qBcdqtMhIxnjB+7nNMWDapzyTWvsXacpzULRhgcRDg4z6UNg0ZFxbRtGQVz9T0rIuoYkAUxbs+2a6GSORmZfKzjvmqV7FJ5R2RqrdiKEyEmclc23mF9ibEHyjn+naqMlj5QDBflA+YbeRXVPbtHFgws2RgmqFxBIB8sb4PbtTLTOSntcsSny5HcdaptZNuJePHHB9a6meDBBkRwe2KpSx7pSsa4PdfSlYpNnOtYkZZV69iKattxtwR7Gup+zxnDMDnp0qGSzDyN8mABkGmkPmZzE1ttblMmo2tuNzKTxwK6RrT+Fs5xxUkGno4VipyvfNA7swIbFmxtjUHAzQumt9oCBCFbv2rp3t0RP3Y6HketIUVo1Yths7Rx0pWFzMx7bSI1lK4y2D3pl1bCPaIxkZOc9K1I4TGWaRt659e9WLiyjmWPOeuQueMUWFqchqFvHJ/rEbYxyikd6uyaMkWnWcKskYYGaUsexP88DpXRT6fbtPE048qCFxnbzubsKramsMty80h/dRsRyMAewFFilJmSGVYftCIIrYfu7YHqf9o1ymu6fLqF21pYyRrM6qbq4LgLDEDkID2JNbuq3n2nUDGBIIVGIkA+Zh647U2XTrbTNOa71KVAnLJAAOWxgE+p7/WmWrWK/hfQbez+0IgCWdvZSuXz8zuw/l1qWTwpZSeBrqZkV7gwF42Zf4iOCfyqxaRXF14cCxzeUt46whgPmx3z6da7+7sbey0A2zKrxoVB9CMYoWiM23c+Q7nwjqsitd+TtX7ynaTnFO1jwrLM0EtuioJI1yOPv9D7ivpHUbKK+0zUJpEEUEMawrtXhQfvYrD0TRrWPwXFfzLgyXW1WYAlRuwpxWTpxuWpny9c6dNbyyQtGQUJEmexqvC32Yq4XayfdNe/+MvB9uvi1bWOMSpewGQlhghhjOMdq4PxV4Fk0+0kKn59+5Rj+HOMVi8P1RsqiODnvJZmDOqOzD0rag0L+09OE2j3UCvGo+0wyybGBxzt9RWDdWjRyPGzEMmc/hSQXE9svyNjcOD3rGN4v3jX0EeOYZ3Jjy25OeDTpyDGJVOSeop9ndOrbJwHh7g/zrS1PTo7e3jmtZEdSNxGegNVo7tEvYb4eVrmSRflMap8xb1zXS6VpuoTaRNcWJYfZWLFDHz16j1+lcXb3U8JYJhRgZ96vDUr8FXjmbaw+ZQfl/wD11cJWRDRu2smqauLzHmfbY182QyfLwvfHqKimkmvLCKSSR53jz90FmUdyRSrfzWupC63eW0yASFjnch6k461p6zaS6VfQzabfJfWt7Ht88R+UGXuGBPFbElW7sYZNKt9Qt13P5gSYyMAOvYfSo547eW2V4SE5G/J+83PIz2pL1L3QryXSdSgeJHCt5eQw9mB+lVWt28vbv+QkFee3NJ7AviP0zXvS0i96XNXHYBDRS0GmAlcD8ZNSaHSYdMikw9w4ZwDzsX19jXfV5H8Z3b/hJLRT0+zDH/fRrizGbjh5WA4YYJ6+/Wuz8GeCbjWI0v74vBZH7oAw8o9vQe9ZPgjRW1zXYrVwRAg8yUj+6O3417nDGsUSxqoVVGAAMAD0rysvwUa3vy2JZn6RoOl6VGq2VlFHgcuVy5/HrWkFX0/WnUV9BGKirRVgSDaMfdpskMcilZI1dfQjIqSiqKOX17wRompxs0dutncclZIRgZ916GvLPEvh/UPD135V180bH91OgwGOe3ofaveiKzvEGl22r6ZLZ3EasHU4JHKnsRXn4rAwqpyirSBmH4F1Zdc0GMysWu4B5c49T2b3yB/Or99paTI6sowwwVIyMV518Np5tI8ZHT7k7TLut5FzxvBOP1XH417A0YYGtMDXlVp+9utDKULnhHxL+C/h3xMDPFA2l6iudtxZqqq3HG9MbW/Q182eOvhr4n8Fu7ahZm5s1yRf267odvq46xn68e9foBLahuCoNZF/pMcm9WVWVhjaVyD9a7JpSWpKnOHmfnOmHQMMNuGRjpj2pTGdwQZGTivrH4l/AjQdbnbUNHH9hX5BP7iIfZ5T/tRjA/Ec14J4p+Hfi/wzKY7/AESWdc4S5swZYm9ORyp9iBWLp22NoVE9z3j9j7RpofA2oXs0TRi4vmEZYYLBQBn8817vs+bPpXN/CTQV8O/D7RNKIxJDap5p7lyNzZ/EmurKjOa0jsYPciVfmz0pZFAGcZPapdq+1VriQEFVaqE7AAGYgKNo61BdCPhY8DFRSssa/KxORzVYzKON3PpQIUszFhjH9aqzwDIZlJqdpFxx+NO8+PhWxyKBNmTNFuL/ALoqAflJ71nTw9BtJ+lbt1PCOQBt9azmlt5ZMK6lh2FUhIzZ7RWiDck+mapvYty20E+uOa3Wi85uMqB3qJlKZyNyj2qkO5zbwSBTkcA1EVZty4wMckVvSRxz7vL49QazpIjDOI3GF6Z9aegtTPihOCGAz2NSqjRx56LnqKtfKhIY4x2IqrK27PPGeBTC7B0RiV3YzUNzCLfPUk8kipp5MLyuBjsKqJcLHe5aRygGSoGfwpMqIyyV5JCzYIwdo9alih8yT95u3twqqecVKNS+b9zbBWcYUkdKsxXS29s73ISMnlmUHd+FTcZBLDLE3mNIg8vkLKOEPYnnmuRumvZbl0juI0UkkyspYFvYVtX2pWciMPLIJztyN20e9c3NayXDOFuGjjAByPvMRyfoKC4kcDWEF3JBatcXdwfmnuFI456YPSqyxjVddeGC2muBGu0F33dR1x0H1roo9D/0RvNligikUYcR7mz/ADzWnZzaJoFpDY2iySTsQC235v8AgRFAM0NM0dYXsbRlz5HzN83QnHNJq11GwkUMrReYBz3weuaLvVv7K0K6vpPmuLkmGEHsT6VhLced5cO8rGEDOQMknvTZBsXq/bNBukIVTeOIwqgDaSf/AK1XotLsxaHQ9uAtumVPO3HTn1yKZp6CeO3tMooEwmJJ5Kg8irV1dwQ63NCuRczqpAz/AAj0pEvcxfEOi3F3BYzW8Si4gl2EsM/Iev8AKo/HPhxJoQ1umZAwOMcEd67KKRfsh+dS+MkEVX1BpG0iOV1U3DwsExyC3YVSuNPU+WfEvheL+1ojZJ56zFjJKE+VQDyv1Fed6/o8+n6ibcgMk2HiI5+Ugf1r6c8LJGt9d2Eyo6uxeWR0xslI6D2rlvGvgkSadpyq2Ly3hI8o4O9d1YSpqSN1UaZ87LC8ZBw2c/UU9GlUlecdSK7nXvD0kN5/o8albeNdybTkt34/SqOqeE7z7GmpW8bKkh2lcYw3pWHs7LQ1c7nPSzLcoAbcBlA5XjNRtO7Z2rswMEqMDFM/eQP91kOeQRzWr4fvNPt77zr63WWNlIdCOoqeUExsepT3NqElVWIUAN14ziuu8KzS6p4audGkeGyhgPn3N9MMxxIAcKo9T0rkL9RBL5tvuFvITsBPIGc9Kfo1xKHIeZxHsyUJ4frjI/Grje5Ju32pDV7SGO4eTzrNfLMrgkuoPBPtT1a3vLaOMTBJYgFbZDuDAdD+tZdrqAtblolUiOU4cjqRW1oWgSa1LP8A2fJHGi4b9/KFI9q1towW5+jS96KF70VUdgCiiimAGvOPjTYboLLU1Uko/kufbBI/WvSKyfFmlrrGh3VieGZcxn0ccj/PvWGJpe1pOIHEfBSJWfU5j94CNPw5Nel15H8Jbt7HxFcafcZjNwhGxhyHU/8A1zXranI6YrmyySdBJboli0opKWvQKFopKBQAtNcdPrTqhvZ4ra2knmYLHGpZifQdaTtbUDxfxLItr8TJp4zgLextkf8AAc/rmvbFYEcV893t82qeIWvNpBuLrcB6Zbj+lfQUfTFeVls1KdRruJMdTWRW7c0+ivWHYpXFqrKdyhh2zXK63aLGT8vBbBHrXZ3H3K5jxFdQWxWS5baoYAe5Pag56mj0NXT8/ZIyV2nHSrLH5CTVDTroT2qMvA7Zqa8ciDgZz2pXJQ24mKfIOSRWReXexDzg4NPuJikmOc4rF1qeTyG+6WPA4piZV1fXJYSqjaQR1LVlnxXDFJ5ckkYYjsckVw+tTXX29syFD2Yc4rDvLqcuyuVdlHDEck0Fwjc9Xl8SwiBpPODADPXFVJPExaNvLIUAdSck/SvHr6W+8or5kg3qFwOAADWh4dkupHMcitIMZIz+tNI0dOK2PQv7RvroFhlUPGDkVb0aOdZnfymQJyGznf7c1d8OxxR2ke2MbSByQMmtXyoVY+WDux6VSRk2V4NQxlpPkb+4alkvWRgu0gsM4qrdbEiZpI95J/KqF1JDHaovmvkcg460Mk2XKuN6rhvaocC4HP3/AE9KzLKeXC72LAd/6VpkD7/CyEUriuU7i3bzNxIwRiolttpBHJI71rFT5SueWqjcMVZwByBirTAyb95Ffa2FA7is+JN2fSRslq0LhBnDMMharC1mwhP3AeBjqKGUmh8lxFDF5Ns0ZkAyWYZxWZI8jhfMkW4aU/MzcBV7cVo3VmLe382La7EYKgYxVV9KzElyxNsnlglT1NRYY630mK7w91crGewX0pV0/R7O6leS+d0UbS235fpn1qrbhPN2RJJhRkhun1qndxzyFwq79pz83QfShIq4mv6x50EkNqRaWwIVX53mq+gW/m3kcEKbt0nMjHJbjBNZVyySyeZM5ZgwwFPArc0qRrOzudQWIyPxDbxr1dieoz2plONkS/EGfbe6fYrIDGqFo1HTPTNLYKsemO/MhWVYVbOGLtzxVDULG8vtSt5GzDDbqFaVyMsQMkD8atztDa6dbLDHI26fzGLA8k0rkM6W7uLHR7+0VzEJvK8vaSWKjrmsCN/N+IjXjIz/ACsqOzEKq+1YRmm1G+y07yTSy4Z8/LFGOMDHfit9orezjS+vJDdzRyAJGJdiIOOT3NFxJa3OxtJJFMk3lhoHXaFHp0z+OTVjVY3OgXMatsaP50UdgKxv7SiSyljllB2uVLKMAAgEfWres6hGiWDvIv2WRTC+R94sABV3JaszhdDaSTUtW3RHyIkCiTuWJ6/gK63QNIt9YtU1G6WQz2/mQQSeq9f1xXF6MrC/vpbyd7VVVrQLtP7xt4wQPoeK9Uj8nTtKW2hypij+XuSQtRHUqTPNIvD9jfXpiij2vIznYRkg9wT3xWbf6fbRan/YkkIax8pjM7DkcnDfga6OzaYXp1mdzFdMqqIjwIs9yO5NYfirXLZIbme1SAXsgPnfxblwRuA9KXQau2cNrfw3W68/ybcvOo3+anzK6Z4YV5Xrfhu/0ud4p4WIQnccdvX6HP6V9YfC6R9X0p2ikLWykrGdpBQg4I+lSeJPCGnajrkls1siGSMMz7flJHt2PWnyRkthqpKOh8cQSLF82Q2QVBbt9K275re+06LUY1SK8iAjkEa4DqOjcd66P4mfD650PU5ZrKF3tHZuCP8AVNn7p+vauAbzITtBCnqawcHA2i00WMhp/MHO05Le9a2n3lxbM1xAWjkcYbDY4rPgUXSxxxLhyctgnmroV3TaVBZTgk9ad9AbtqfpitLiminDpVx2GGKKKKYDZXEaF24UAkn0rlk8eeGpJCpvmUg/xQuB+eK6puleFePdDk0PxBKsaN9lmzJCxOep5BP1zXBjq9WjFSgtALHjK/sI/FC6n4evsyP+9dlU4R89vrXaaN8RNKmtUGoiW2nx85WMsmfYivJqTIrxKeMq05OUFoyWe2J468NMCf7RAAx1jYf0qUeNfDPfVYR+Df4V4fRXR/amI8hpnuH/AAmvhn/oLQfk3+FH/Ca+Gu2rQfk3+FeGkH0NJS/tXEL7KGe3z+OvDccTMNSRyB0RGJP4YrgvHXjWbWgbOxEkFj/FnhpfY+grjaVVzWdXH1qsOW5LJtNkjh1G2uJs+XFMkjgdcBhmva4vGnhtkVv7UhGRnBBBH14rw8rSL1rLD4uph01FXuI90/4TLw1/0Frf9f8AChvGnhoD/kKw/grH+leG0HpXUs2r/wApaPa7jxp4ZZP+Qqv4Qvz+leeeOvGVncX0ENgY5Yg2czAoC2D0rmD2rmPEtxJHrlmgVtxK7WyAMZwRz35rtwWOqV6vI10IlFM9z8C6t9u0lZGKq6kgrnNdPLNvjG3rXB+Eo5LSExhG8sjIzyTXXRtm2WUnnnjvXqmGxnapNIgLIct6VzWtag0lthmZCByDWrruq2GlwtdapdxWqjJVpXCDP415Z4g+JPhFnwdXSVg2cpE7fyApc0VuLlb1NUQx37mGPdI54Axzmp4fBMs/8TBv4iR936etcbafFTw7ZP5dpqcasST+9tpMfyrsfC3xStby5htbS70aWVhtVXuTCTnsNwo9pFGyhJbGpZ/D5ZJgrFtoxg46VrWHw70+yma5i8zeRhmPOaNR+KmkeH9RisvEdje2RYY+0xBZoR3+8pNZc3x8+HjeYqXd84GRuW1bB9+aTqxTsJRkdlBpSgAiAAJ0A4p93GwjO1FUj0rz+5+PvgVcER6lJn/p3x/Wse+/aC8HniOC/Kc8eUM/zo9rEPZy6HfSSguY9m7g5BrImjMsmzb8oP3W7V5zffHjwydzw2d7k92jHH61l3Xx20/cVj0+VsD5S3HNHtoEqjM9aELRz7ckLnla142ja383hgBjdXz/AHXx23HcNICnHJZu/wCBqr/wvbUkheKLT7cK/U4Jwfzpe1j0K+rzZ9G7srgYPHHNUp2jY+5IzXzhP8btddNscNshA+6Yuv61RuPjJ4nnXZE9qoJOf3Io9sg+rs+ineNmlxzk7eSBVqIxrDkMFVVxlmHFfK0vxM8Ry5UtAuO3ljmqd/461a5GyaRfnwGxGuMZ+lJ130GsOfVtxqGnW8e1rq1Jxli8ij+tZeoa5ossIWbU7USIMqBMuCPz4r5LudbuLlzvmxkkDKDpVf7RIoLLMMj2FT7WRXskj6T1XxlpNoT5epwy5JLEDOelYd98QNFEISW/Oc9AMV8+3jyyuMsGI6VXZ2aPL7uvyjFQ680aKkrHvcXibRNQlFlZ3qRs3zeYAuR7fMa2tX8X2Ogx20BLTzBc2yyLks54DEKMe9fNCyqJP3meoB212vhXxXd299HJAjBEHJZQcAAkentTVdsbgejjxBqV1eRQtIyzSSKGCxknk8nHar2uaxdPrbQ28cipboVXeQBnHXHauX8L+KNSurn+0tSuraMSK7ERR5cjPYVyuveILy+vL64MsW2RjtQAZIyQM8d60UrIzcEzs7rxbYeFrOSA6it5qbR/M8YysWecKB1PPUmsDxL401S909IYbhoUz5m4H52J7V5tdRTSTkLtZs5wPyxW2trdSaugkiKeW6kDv8vFRzyew3BI+jvDl8t14RnUjM8ixq2SThwvrWx4+untrG1tYgpMFoJXycYfjGPyri/hCLjUoUe2jkVP7UGHK8FVUhj+ZrofHEbXGpa3eqRtPkxwsx+VAuM5I6nNdCehk17xRt/9K8XaVqJLi3niM1wXYgRuo7j6Cu2sPEkF5oK63uVYGLLAWOCxyea8x1nUWs5rmOHbI20kkcjJGOfSmXWqyXHhGx0WzgMlw9g0kC7hguDxk56VOq2HKFzZtbmO4g1WZrr7VJJKcy/wIeQB/wABFc7oumy6/wCI2kiEzWNnEIkmVwqt/ewO9aOnaLc2vhW08PSW1zf3d5LuuVgT5EZhk5foABx+Nel+DPDg07SUjlZUGP3xRiyjnhVJ/nVJEuZr+C9Kj02O2jhRI4Qhwi+5zz6mtPVGij1Py9gaR4WcA8HiqgvmF4PLKmNAdi9x65qLxHq1kUtr43Uat5UmQ33mTbyFHc9K0iTucz8RI4Ljw7c30aAkMiToMNggjBx9Ca+fPH/hC2jtxqmi3Ed5ayncdg+ZM9Rivafh2dQ8QhmjsbtrGRZIXkmhMORxjGeSa19H+Dum2ummxu9Rna2WR2REIDAN2JxzSfvaMafKfJNoJrWTbGSpwCCRirgkk8n5o8sWzwetfUt58AfAl6Bvl1JXAxuW4HbjuKzNX/Z6sMhdA8QXNsnGVuUWToPUAVmqTldIpzdz6fXvTu1Mjzz9af2pR2NhM0vakopgBrA8caMutaFNbrxOgMkLdwwHT8en410FNK5qKkFOLiwR842lvLc3UdrGjNM52qg6lvSu+0/4YzzWqSX2piCUj5o44d4X/gRIzXaaf4W0iy1iXVoYGFxKSTlztUnqVHatwDHSvLw+U0439pqTY86Hwvj/AOg5L/4D/wD2VH/Cr1/6Dkn/AID/AP2Vei4pRXV/Z+H/AJSjzc/C2M/8xx//AAGH/wAVSH4VRf8AQckP/bsP/iq9JNAFJ5fh/wCUDzYfCuP/AKDT/wDgMP8A4qlPwtj7ay//AIDD/wCKr0igUf2dh/5QPNT8LRnjWjj/AK9h/wDFUf8ACrR/0Gj/AOA//wBlXpRxik7U/wCz8P8AyiZ5t/wq0f8AQa/8l/8A7KkPwt441oZ/69v/ALKu31DWrGzjZ2keTHXykL4+uKw9R+I/hTTLYXeq6g+nWne5uYXWIfV8bR+JqfqWFenL+IJo52f4ZXEakpqyMfRoCB+hrmr/AOH88muadDfW0V5B9oH71HI8sgbskHHpXr+k67ouvaeL3RdUstTtT/y1tplkX8wTUVvbs10bkfd6Dj9aulgaEPegrNGcm0xlrodvDEI13EgDk1438WPi5b+EZ7jSNDt0utSjJEk8v+ptuOuP4mz2r0b4x+L/APhDfBk19byR/bpsQ2itzlz3x6AZP5V81/CjwqPFWoT6/qyC50+CfbEjcfaJs5Yk98dTXXJ30CKVuZmBY+HfHfxKvDq8zTXSOCfteoSYVeeiLjAHsBXSWHwJ1a4XafEluJz91IrfI/PNfR2k6Q1v4beaaNXYLiKOMbVUdsCsDQVu11lPMtJUUE8v25qoxilsS6j6Hz147+C3jDwnpjaqUtdU09OZXgyJE9yp/oatfCf4Xf8ACcaEurTatBaW4mZNohLSDHp7/hX1/di3kgaK4MZQphlbnjHI9/pXzR8d9N1DwfPFZ6DdtpmjarcGRpInKNDJ/EgI7Ec1m7b2KjJ6o8m+LOjt4T8b3uiWerS31jEiNG0jfOCRyPwrG8G6nplhrtpcazZrfWCP++gJJBXucCs/VGEl9MEaSRd5LSyZLOOOSTyTXs/we+Dml+IPDcer64s8gu/nt1gmKmNR3bA61EU2zRyUVqPHjD4HxkMPCbOvbbp+R+pzXD/FbxB4E1yCzXwjoA0uWGRmmkEHlb1I4HB5r1zU/gP4WSF/LbUwR3Ey/rxXO3fwU0bJjtZNUY4yo3LjP1xWvsptWbRnGUL3Z4R5AbO1hjrUM8bPEFGeDzivcf8AhSFuXCyXl5CxGQu5ST+VVNV+EOk2KkSaxfBvQIv86ydJmyrRZ4lJHjGNxOMYNOjV1cKTxjpXpt38N7WOIyR6rPsxx5m3J96y18ApMxMWoSvg43+VgVPspXL50cLK3z4wS3bPSmRzDO3AU9+K9OuvhnDCUVdSn5Hzu0YCj+tRW3wzhurlkhv5niX78gjwBT9lIOdHm8sqqdm889aGEmwktgAcGvRrj4YwxHyxqZ7sWZBhR2z3rLvfBDRzLsvS6e0R6UvZSBSRw8sjFfm5wM59Ka77hwhBPeuwl8D30jloN5ABySuM1VHg3Uj+7RWLEcEjj+dL2Ug50csrtlmLMCeFHvToFZmJMm32Y11lv4D1x22/ZXTJ4Z1/pVyP4ba44fbGd3bK0vZT7BzI41GjVwHj3/3iO4q7BdSM7xwwfu9pEaLx9K3IvAGvCQrHbmR845zgVem8E6po9u91dI3mN8qALlD6nNXGnJdBNon00aLpuhSvvlS5e3dHnfGcjqice9cLdzR3HFqrQxgcKTkt7k11994U1qaxsZJlkCgM4Djnn2rHk8F6lbuquyLjBIJ+4D/eodOTIUkZmjWrm5jbfkqMnv8AjV7fdR6goWQGV25Yt3Iz+FWpNIvNPtZGhYmd28tMDkn2q7p3hDUFtneXP2qQ8I3WMHux/oKag0DZ7H8Ebq4htJbdeLHT4naSTOVkk5HX65x9KW61y1OjXM8ZZJZpsIH5XOfvGsyy01dC+H0GgR6ilrPegNczMSDtB5PtxXI+KXS4Uut09ppyNstgrHdtA+8R3J7VteyItdtnSWU+i3X2i31S9jmikYblIIySe5Udc13Ph3w7DPeW8lnJp0cVnH5JKje+3b056Yrxey1WwsPs1/Jp1yIvM3LAsuDKR3Nd7pvxEvVtJDb6XbxSSLjau4gZPIJ9cd6aYSi7aHuFpb6fp8McX+vdF5+Uj6muZ+IXiyx0nSZLezy1x5ojEcC8KfTJ6fWvNv8AhJ9Zm0WeUuIpZXMSRqSCoJH45qzNpUzWltDeb5RtEh6glj6k9aLtkctnqNm1rXJdIgisPMg1CfO0o245zjqf516L4R8MRw2NofEUi3t5EA6EjPlN3+tU/C+gR2iWs+wPKIRtU5wuee9bt9Bqcko8gJFnuewpoiUuiOgfUlt8RqoUL0GMCmxavbsTl2z34ryvxN4rj0uZrdZmvblThgpwoNc8+v8AiTVFbyU+zp6KMmjmBU292e8rrlnGwVpRmraatZkblmX86+Z7pNaXLSXE5GOu6m297q1vEfLv51JPOWJpSbLVFdz7aUhc57mlyPUfnXiN/wCOvEtzISl+IV7JDGF/xP61Rj1vxFfTLAmqajO8h2qiSsSx9AAa8f8AtamnaMWzY973CnjpXn3w10rxJaX0t1q0lykDxELHPMWYnIwcZ4r0BelehQqupHmasAtFFFbgJRSmoriWOCB5pXWONBuZmOABSbAkzxTHkRRuZgo9ScCvN/FPxFcSPa6H5eB1uHGf++R/WuB1DVNQvpS17ezzlhzvc4/LtXm1syhB8sdWB762qaahw2oWqn0My5/nUsN5azk+TcRS467HBr5zCqMYUD04p8byxuGilkRgc5ViK5f7Xk/sgfR+aXODXhukeNNe0u4Rmu5LuEEAxTHcMexPIr1Hw54ostctd9s224UZkgY/MvuPUe4rvwuOp1/d6g3Y2L++t7O3luLiZIYY1LO7sAqgdyTXzj8XfjPf3Mn2PwxILbTkc5vT96f6L6VB+0z4w8Rah4huvBOhwzNa2dqtxeiJCTKCC3PooAryDwHA3iDxIkdxma20+3e5kRs7WIwFz+JP5V0ybvYzTbV2a1za+MdetJdUutT1FoNmf9JuGA2k8AJ1/SqGj3nivwlqwvLN/N2fLNayuzRyLjkPGe3PpX0B8J4o5NVCSIkvlRmUBxn5h0ry/U7qWX4nT6owdmuJtyZOQVLbcH/vk05U421BO7M+21J7eK4+Ivw6jGk3tmw/tzQ1H7rZ/wA9EUY3oe47Hmvo/wCGXjePxx4Xi1K1jEMyAJcxOeFcDkg9wfWvAPjz4bj8MJpvijw8z2K6ihguEhfaNxHI47EE8e1bXw48U21h8L7K41jxLZafavbmFI0x5xbJyeOM4qeXlkmKauroyv2r/EM9x4xstM8xHgsLfeAh3DzG6/oK7H4QQw6X4J0qJlKlbP7Qxxnc7nvXhfxU1Tw9qk6yaCb65kVCs13dMd83Bxgdq+h/AFuZPC2mTfMEext1CkdABWis2FTSKR69CvnaB+76BVI/KsOw/eagDuTCn5s1paDdNJor7eRuKgGoWt41BLYGeuKq5m0cp8RNYmhuEaO6+zxp8xK4JJ7DrXhPxL+Ik3iPw3Po11bxu0EoZZx6g9q9J+NmjTXFjNfIzLFFGW4OAT+deI2Hh/UJTBcXWm3Qsi/LNGQjLnsaU4tao1ppPU85lk3s5UN3zxwRivof4TfGLR9L8NafoN9ELWa1jEQkK5Q4OM5rq7/4XfDWDR7mOz0lYtS1C0KQlnZ+cZyAeh+leB3fw48YpcyJHoN3JCrEGUAKmPXJNRytbBKUZn1RZeLdBvUWRL+CdWGchgc0258R2citHb3EKR8jezjAFfKcPh3VtJnZpZ/s0ycYR8YNacPiDXLJFWSQXCqMbXyN31p88+xPsk9j32fULOCIGItPIxyXTGBXLa0l7eCRowoVzj53HA+grzez8aXWVS7JgUYLKBweB/U1o/8ACUXFwvlwXEWwnIyOn61XOUoNGjPYW9vlphL97AYnt9KYXW4lWOz3znIyApwPyq14Y0611K7El7dbt33jM4VR9B616fpQ8L6Wgj+3W4jAw2zCj9OtUnHqDk49Dze203ULuQeZDdzJnBAhIQemB3rpdP8AD2seRujsI4o8Y2O4X9K7R/EOg28RFrLbu/G1Y+S1RS6gbqESPdwQKw7Nk09CLu+xw194f1BVZrjyIicDEbbuM1nPpVvbyL5ohJyMkHcTXWXNxpvnmObVGnbGQAKpM0UV0J4LVXGeAx+9TsO9ipbWNvcSFYleXIwAF4q3D4ZEcarIkcMY6c81sacNXmkKrYARE8E8cYrTj0/kGabJHVE7fWglswbLQ7NpgkY47uSTxWhLpFqo8uGHzMfxHjNavmRQt8qr6LnnFDEtGWuJQiY4wOtO7Iuc40TQTgwQw5B5UKKoSabb6x4giS+t8gYZmRvlBXoMdhXS3ssEUGLeJBK6lQzD7vvWJYm903QtVvnmMZcCKGQj5tx64pGieg46As2rG3kMLW0S5eVjzuJ+6AfauV1fRYl1KWV54YrFH+8XUBj2AH9K69Li30rSjLqgc+bGdsIGZH46n0rmoXsyLi8vI7e2t0yIoj0T1J9TgdqAijFtbLRY7iOSIx3MuS5/d4hgXu7VKs2kTJLLYoJdrA+Y5GX/AB6AVjXmrLfSJa28XlW1zIA8SDG5B3I6npWpaWNxqccYnmKRSTIphhGwKnpQW1oUPG1zHJawSLJ/rV2Egfovt715zrDLqeoMIYysSSbMAcEgdh6V33xWjSa7g0XT8Zih3kqSNpB6E981ytrpTW9tuikOMCONlOSWP3j/AEqHvYcdivY6SL698yASLFH8oBHWuvttHVLaP5QrdTWj4U0rZZozI3mN/eXFdILFclioYjgimkDnY53SrGKKWQy4IOAox39a6bw+80uoFU3fLkDdzkZqpe20cMYYABvcc1q+BB/p+5xuGO4qkiJSudraxssKtIu1uxrD8e6t/Z3h+5mWRlfYQvOOcV0byq2R27V5x8UPNurSK32sQ0mfrxTaMYrU8k05jJciSSTLs24k9ya9D8M27XCAqPmJxj2rkfsBiIPl4Pqa7nwLJ5ewd1PNR1OmekTcu/DrPCW3Etjpiuem0M7mUAnB5BFep2sJlRXDZwPu1UvNPJkJAHJzwK1lsYqepV8G+GZ/EV+V3GO0iwZpR7/wj3r2XRdE07SIVisbaOIAYLYyzfU9TWb8OtMj03wta7QPNnUTSsO5b/62K6RRgd68jBYSFOmm1qdCQYoxS0V6IwNJSmmmgCO5mSCFpZGVEUZZmPAHrXjXj3xZLrl2ba1Z00+M4C5x5pH8R9vQVt/FfxEZJG0Kzk/dr/x9MD1bsv8AU152Rz7968DMsZzP2UNuv+QriAHrTgjSOixqXZzhQoySfp3p9pbz3l1Ha28ZklkYKqgZzXsngvwfY6NAk06JPfkAtKRkIfRfQe/WuPCYWWIlpsG5wGj+BNfvkEksMVmh6faGwT/wEZrWHwx1Fk51O0VvQRt/OvU8Ute3HLaCWq/EXKjxjVPh/r1jGZYlgvQOvlMdwH0Nc1BNdWF4ssLy288TZ4OCD6Edx6g19FkZFcR8QfCEOp2739kix36KScDAmHofeuXE5Yo+/R3E0jxP4v8AjxdKsFnt9K26nrVtJDLfxlQY3XaAhyPmyDnjt+VeXfBmRjrWvTeYfMFopc/3huOf517Gmh6T4nhk0TWbRJobhT5bHhopgPlZT1B/SvMPgzpElv8AEfWvDN6TDM1tLasCOVdWGK7MNWdWkpyeq0YRskz2P4SXUcPiZFncRo6PjPcZ4ryXxvptlovxRubbdcHTnu1aFlnLMEJzn2GSeOK9g0CzhtZYJXjHnwpjKnoR1ryf4oaVbWPjSGO1uppJbmJZXDkNsJPQ/hXZKNtxU5K51vx4ntNf8Frp2mOZmhjjmtmOPmYE5H615OvhvWIfhsYby3W2nt9UEwSUgN5ZQcr612uh2t7feH5NLkSSaa0bamEId1OcdfevSW8JtqXh6DS9Stvs18bRYmm3btmemR0zgU1FSWoaQ0R8rR6fdtdRxQWUt5Ix+WJELFiOCOK+2PCViE8N6dbyW/2dlt41aI9UIA+X8DSeAPhz4f0JNllDHcTJjzLp1GWPfHpXQy2/k3MilgozwCe1NRUdiJSuRT3MdhZx28bAbuc+lELM1sSCG3HjNZd4yzW16VgJa0jLmRicd8AAck8Vi6H4sS6a2t5zHDPKCUQMeR0p2JO1urS2uIljuIo5UADFWGQTVe+01Lm3KRi3AxtCGMFQPpTrORt+1nBz/eORV6a1kdQ0LKp9umaak0Bx3iZF07VNH3qpAl8vIH3Qa6TUtAtbxFFxNI0WOVzjNYHjixlljtTcFTIlwGVxn862Wg1LyUk8yM5HXJpidrHJa54E0yaAxoqRA5yQMk/nXmuveBmt7oxW8eYweWwen9K9qktr52Mlw6c9CjdPzqsIWlaRJIkmifgN3/GgUZNM+dbjwLcyzyFLXCZzk5OaqH4dXkk3yq2d3QcYr6UbRoVVTHGECnnbyDVpdHtZGDSW6JIvIB5zRaJftGeL+DvhraxKsl75zEkEjeR3zXoul+EfDsUfy6TDJg5w3zH9a6iGxWO4CsqgAdMVLc6XGTvikeJvVKaaRMpSfUw00zQkGTplqhXOMxgfyqC4stHU7vsFuR/u1rPbzKfupOM89iKqy29rdIcoVfoQDg0k9SbsxpF0tWaT+zoSTxu2DkVGmp6bbso+xKrA8EIOKuzaFC6BRczgdySKgXwzAePtDMD/AHjmquCsyKbXGuW2RKwA7BcZqhaz3sk7tNKtuhbjuTW/FoaW6cMp9Bmqr6TtlMkawlgOdxNJlJlRtQt7Mv5IMjnq7/N+IFVDc31w28ea0Z/vDatX5LGOKL5vsyn6kmqsk0e027XOSOirSHcjtxiRV8wPJnkKx/rVjW4V+y281781vDJ5hTdzI3ZRUNvb28dwLiRz04AGSabr88i/6dMhW1txmGEfxtjkn6UDOa+IHiibTtKUNBGLy+GcSkHyh2X14GK8uuXv5RLdXV48shZQoxhcngBVrqb2KXXtdS4nRmYIWAcZ2qOn9KxtTH2SSS3hXzppZCXnfhIQOMCouawSRpaHbCIoZMNKwUM5XOQewA/nXUW2p2NhppuMLsjlLA9d0hOAM1weiasftkpi3MkSFYzj7xx2FamqbLfQrawCSM8Y8+XnrI3IX8KCpK5gXs0l34tuT5mQMqFXnc3PT9a3bXSjFNDD5ZIg54Pc9ah8K20cdzPfTYa8ZcomMqCep/Cu00+3jVPubzgZJ607ESfLoiGyjeMYX5R1JPetKzlXDKUB56mmiIkZZOg4qO4Jt25AUMOnc00Zt3I9QlVgdq9/zqz4fu7e1JDMFzjHNYV5cgZY5WqVtepLMOfumjmLUbnpCarDKwRWw2KyvEKpM9vv/vH8eKzdMuASMDJHX1xWV8T9afSbGwuI2P8ArcEDrjFHMQoa6E+t6ajJGqR8N3qbQ4o9PRMffbqPSsnS/Gum6hZJ5jKJcAbScU6bW7WWceXIpHoKlPUrXY9Y8O3sUyKijBHJrpBbwypuwDXmng7VY96xo+WJyx9BXo8LrLCm3PTqKtSZhJWZ3WisG0i0K9DAn/oIq6KwPAF2t54T091cMyQiN/Zl4xW8DXPRlzRTXZHaLRSUlagFYfjTXYtC0eWfhrhxtgTPJY9/oOta1/cQ2lnLc3EixxRqWZj2FeEeK9cm1/VpLyQFIl+SGPP3UHTPuetcGOxXsYWW7Azbh2lllldmd5HLFm6kkk5PvTBwOVzS8cZrq/h14eGsambm4QmztiC/cSP2X8Op/CvnKVKVWait2SzqPhb4ZfT4Tq19GBcTD9ypHKIe/wBT/Su+FIqhRxSivraFGNGChEELRRQK1KCo5Rx0zUtMfoKYmjw7X449L8ezxooEcd2HVR0wecf+PVpap4N0KDxjL4nSx2avKgjknVyNyg8EjOCeMZrP+IW1/HN8y/8APVB+SrXfeIoceax4wM/rXmZdpVqx8zGehzD6bHBiSNmUckjsc+teM+LLeRvHDXU7fK0gVpmOQqjpjviveLtA1rKM5GzK/lXjHjW2j8+5bO0MQWI65xXpyV43JpHWeAJNKt/E13NDKZmitkK5J+c7uWOfb+Vdk95qrXySWUcc0dx+7aKQAk9s59q8P+C+oeZ8U9PtbxjIs++3wBx0yP619U6XYxeet00YDIpVPYUoGlSNpWLGn2n2HT44ABkD5iO5rH1J0kunxjftAB9faty8m2oT6CuR1FZBIJVYAhs5p9SJKxn+Ir2S2gmngCiR4wCS4XBB7/4V58bM32uSz2biQsyzQOIvLVsffGO4z3r0zUbaKaDcVDZ+b6561nS2axRpOfvxjC+w9qbM3J3saOnyNLp8cxHzsoO0dq0rHUAFIeQgA9Ky9JXbp6blYHnA71WubaS13TDfIpOSo5NSNsu+JZoZreI8nD9fQnpVxJvNtUVTkBME1g6hdRTaajCJ49sigh/rUsep6hcH7JawyRIg2lyvBHtVj3LbQSXDDDjyY/Vsc09Jlj/1iqo6DHcUh0+a5hWCS9ZRt5243fnWlp2nwWqksHlYfd3NkCgLDYYm2+ZwqHqg61JMFVB8zbeoPp7VNPKrL82BnrgVSlmwCh+ZfWpuO4srbkw2WOeue1V5JnhJWTmP+/6UnmhH2jJBHWmmZgdj8g9OKQh0zRSqNmAe1UbkW7jE0ZZe7A1Dqa/Z0Nzbkgr1VT1rMGswsgkXiTA3Ln+lUkS0W57STO63uxt7B85H41Ta4vodytHnHSRDkf41UutRaCQSROHRuWGc4oN1DI3mhn3HBHzYFUkK1hp1SSOTMtx8uDkMe/qKrT6tLJGRDG7MevNTS2NrM4kZtjZySDnP4VTvrKSENJDLbhQP+Wg5/SgtWKF5NcFP9WqZ9Gqtbx3Hmht0asflz1qaR5s7ftUSeuIqe1z9nj2QuQc5LlBSLLfmf2bb/brmYXBz8sIXqfU1y/jPU72+gNmruplYNIc4yOuK0LyY+UkcbFsf3vWsHUY5JWbznCk8A5oBIzftsg0aWGwZ1Yny3lBzwO2a4vxBLJHeQxtK0jYJ27uldMkEsdvLDG4WMSFiCcZFcjfCOTWZmCvLLGoVSvI59KzZqje8Bwb7hZZUJ2Zbcp6e1Xr2eR71lvG/esTI0CHn/Z3e2KraYk2mSWlt85cMJZS3RQei/Wr+k2Mk2rzMyAlpCryH29KSZRreHLIuVdlQFvm29lFdciiNRhVA24NVbKCGKQRAfKqcn1NbcWFCKygDHccVsldGMmmQiLdGS3yZ+4DVe7sd4JMe+UjCnHetWK2WaTzG+ZV+6PetGxt1MgEiluetOxm2ecaroV+kTSyKcY5A5rmzG1rdMshIzX0BJY20sJRolxivnX4w39xo/jiWwt3jMIjVguPWs3ZI0pTvodBZ3SxgFOS3esL4on7VpdqCm9UlJ+mRWd4c1tbuWOJ8L9TW/wCL7dJNLiAOTu3cH2qU7l2szyuGzlMe4RsT29q19AmmicLIz9eAxrYsLNPN2k5H0xU8mm7Zg0ajA9KLFnU+Cboi9Azgk8/SvctHk8ywj2tyBgn1r5+8Mbob7a3HHWvdfCYD6YiwkE4BOeatHLUjqZngLxVJ4fnltrlWaylbdIB96Nu7Ae/cV69peqafqVuJrK7imQ/3W5H1HUV5r8RvCM0FzLqmmwtLBIS80a9Ub1A9K4W3mmikWSGR4pF6NGxUg/hXzsMTVwTdOSujoT6H0hn0rJ13xDpWjwNJe3SKw6Rqdzt9BXiUms6xJHsk1a+YYxg3Dn+Zqk7u5JdmYnqTyT+NaVM3dvciUdF4x8XXniCXyVVraxU5EO7O8+rf4VzlMHB54FaOi6Tf6xdrbWMBkYn5m/hQerHt/OvLk6leV3qxNiaJpd3rV8lnZKGc8lj91B6nFe56Dplvo+mQ2Fv92MfM2OWbuTVPwd4et/D9j5UbebcS/NPMRje3sOw9q3cV9BgcGqC5pfEwQL0pTQKUV6AxMUooooADVe+uYrS1luJm2xxoWYnoABUzyKilnIVQMkk8CvI/iP4vXVXOmac2bNTmSUHiUjt9K5sViY0INvcDnPtD614pWZwd15dggegLDj8q9f1+EPCSOScr/SvMvhlZm+8XQNszHbAzMfcA7f1P6V6zqURaJh9e1ceVJuEqj6mdRaHIxgvB83cbTmvJPHNt5F/c+YhJDH5ecH8q9hEbG5mhxjA3ge1cv420FrucTiJ3LDOF6k+letpaxjC6Z4v8MdD1XUPjFp0diSqQzLdSyc/u41+9n65wB35r7FUrFHtXj0Fch8MPBdt4Xspbryz9uuwDMzdQB0Wuqf5Szsfm9BUqNjWT7lLUpsIR781ztz5k0TZUlfYVqzSmSVmdSD0ArOnmj3fvJAqZ6A9TVkMhsJPOtGjZWR4+AHHJpsapIG34kbphulNluIYbpbgf6s4U5NT3Fqy3KyqwwSGwKkzSuTWqNI/OFx2FaKKijuahgjVkB5BqU8EKMn2xTsVYxPGexYbWFIwpmuFXp1ro7W1iFsgaKNiFA9s4rk7qb+1vF8OnxqPKsR5k5z/Ee1dqhXywq8YpAU0giZnVYhGfUClliMR+Vsj3FWSzY3KBVK7uiOOvrQBWuXAGOAR1NVjJuBj46dKbcTbmb07Vl3sjxgnd9D3oFdFppDA4V1yjcgZptxKnqT71z7aldSXvlyDKDo/arklwsb4kbn0NUkIlmuFIIbAPbPFcHryyafqaXVv/AKp+JEHODXaTsHYFQrD37Vj3lp9oVkdRiTI+lMcXbcylg/0Yzbid/ICnOKdYS7544MjGeAwxzUGnw3dmZWJDRKcMRyMVchWNpfOtpEyecn1pl6M29qxlfPjjyewOKpX/AJbMSMKv90D+tQyT+adlwNpHcHNU5Jgu5FyVHAJ60rk8quQzQp5hIG3nuc1SuopGIO/cAe3anzzDPzHJ9jVdpGYgKG2nrQWilfySrIVVnVMcmsqVTccYYEmtW4UmU+YxA7e9QGFA5ldtsa9h94/SgtNHPahbvcqYI5JVI+82zAx/WqNjp8cFwq26h3ZvvHqcdSfT2rpHKYma1Uxk9S53MKqbDaKfLXc0gwxI55rNlmTbK1xdSq7FiGy3zZye35V1uiW0aopGcg5ZjWJp1lsuDKyBWY5AHSt7T2k8zy4gdvfjvQkTNnS2MUco8xwDn1rScQyFVPaqFoWdPuqOACBVpJFVfnzgVrHRGDRehVYyoViefSr9tOPM4xWL9qCtuU5pEvFjIGTmquhcrOtV9yH0xXzx8aLPzPHs8kyDBiTY2O2K9usL5jlS30rzH4rwx3OsxXDD59mD+FZ9Apr3jyRLVoZvMh3AD04ro9I1h7hhHcjcuAoBPSpobFZtyrw6jkGqlzpZjJXafXIqTpR3dl4e+2RJcKEKt0w3Snf2MxuBDHGNvc5qh4A8QHTybG75iblc9jXoNt5FwpkgVdhPODzVRaInJpnGrpggv4xt4zXrPgrKaWRgZBx+FcrNYrJfQsq4A612WiQGGMsnAI5pmUpXPTMcNxXJ+IvA+k6rMZ4w1lOSSXhUFWPuvFdaP60mOc1zShGorSR0NdTyW7+HesIzfZbi1nTPBJZD/KoIvh74iY/P9kjX1M2f0Ar2JVFASuT+zMO+hDvc870n4aQ7kk1S8MmDny4BtB+pJz/Ku+06ytbG1W3tbeOKJRgKiAVZwKBwa66WHp0V7iLQY9qWiitikJS0wfep4oAbNJHFC0kkioijJZmwB+NctrfjzQ9ODJDMb6YcbYOVz7t0Fbuu6cmraTcafJI0azLtLKORXGw/C/T1x5mq3bgdgqj/ABrkxLxG1JCdzj/FHjDVNeQxNi3tgf8AVRE/N/vHv+Vc2OWAOeTjA7V7NafD3w7CwaSKe4I/56SnH5DFbdhoOj6eQbPTraEjuIxn8zzXmvLa1V81WQJnN/CbRZdP0V764jKTXZDKrDDKg6D8Tk1190m5M4qftSSD5DXsUaSpQUEEldHGavut7tbjb8q/eH+znmt63s4ZGhkbkJyDjORVTXI18kvgHII571d0pXtNMhh5bCDJPWtTCK1L077UGxgTWJql/wCWQihs926VbuJ5I4nZnAHQD0rFvZR5q5bePbvTW4TkY+taqLVXmaXBA4BGc1wF54quo7gR4iQeobk11+vW9zerILS3Q8nLscKAK5i88FSThPLE8hmALlF4Q9yK0sJNGNJ4gur8Nu3CMDAxnJPrXa+DfH+nxaZHpPiASQMuFjvNmVbk/e7jHHNP0vwXpthbZa3XeMDeQcn1NQ6tomnQK6Q2kTbxzvHQ/hWbiVc7O21DTlUSDWIpoiMhyRjH4VHPq63KtBo8TSuetxKCsa/Qnk/gK8Ru55rTUB5iKkYbaFUADH0rqLC8v5LONredyOMKGz+lRFBKNj03QobHR7VvmLzyHM0p/iJrQW+tj86upB9686g/teQRh5JFXqeeK3rGKSGPDMWz1NURdHQXF4r5KsOvaqbz81WBOKeoyMtQJsgmf5toxtPeqdzOq5V+G78VZulZTlBknqKzLpWkU8HcPWmiLle+ijlUYwrEghgaqTsJXEc0hBA7VDdtJG37zPstVZWkdh8xP+FUaWLokMB8t84PQ1Z3KypswWx3rNEgYiORTs9Saliby2UqMr2xVWJZLc+TDGZRuGB86kcGspniwXi2lGHQCtgsJPlbG0ggg1lCGGBpfTPFJspFD7UoYq5Kgd6bNMWiyApouobeZhJHHscdT61Fbc7lxgg9Kmwyr5QwWXLMTkr6UR58wjZj69Kturbtypjnp61FKFJJC4PpTG2RRqm4mXBXtWXrIduEwc+nGK3tkQgVf4elZ1zbxGQE5HtQCZnWMDxWvzDq3J65p/lZlHy1phEaJMf8CFRx9WyP4gB9KlIu5SW1aSbar4XHORWtbQpCgVcFiOucU3csfzNjk1ZgAaQ7uD2p2JbL9kSsYGAPYU6dyY2C8sfu1TtvNaQ4IBz60s04dwsfQjH096YkSltkZIAJqSGNjIpI61UjkjaQKWyE7k1eimUybVwQD600hj7udbGAu33QM1xGr+Zqly1wygA/dOOcV2+v2Lz2KSLG8kSv84Tk4qha6S0zgx2sjLjAUKcikCdjlbHTg0+EA5PYVqz+HZLgLHbQtNJtOcLmu00XwnCkjSXTlFzkJjB6+tdZatZWMeyBEjHfnrSsTKeuh4JqPhS+sVElxayxjdkNjj8xXSeGhPAiQTqct0IHFen3lxbTEpP5bI3G1jwRWfJaaTazLtijDPkqueTj0oSJlUbK2hWcpLSsM9hkdK3YGjhBGRnuPesW51e4EggtYFC/TGKtaZZ3EkRuLtijMeBmqaIuepp3+tLgYpE6mlFYx2R2sBSmkoqiQU806mr1p1BYUCilFACbRS4oooAMUYoooAMCjAooosAU2T7h+lOpkh+Q0Cexiauy+WquMjdnHvUM96yLhZMswHyqMgDtSa4+0gngda4nxJ4gECeYJPLxwuCOaDDqbWo6gN3ltONx7H1qhJqSpGrbhnPJXmuCl8Q29xes0szIFGOW9farVjqdskKFpCQTkEDr+tVoKUWehWEE19LHMkyx22SGUrnfmt9Le1hhDSbd+CMbu1cJp/iiKxUR7g0uMnaeg+lZ+p+L7dLlrliWODxu5J7U7gkdvqV5ZeZ5i/KqLjkjYT9K4/xVrmnfYHfbvMfG4NgZrhLvxrNNvjklfZk4IPIrmNS1mUoWaUS85AY5qWzWMC34ru/tQM0KmNVHqePxrV+D/ieCW/Oj3Q2kk7C5zXAarq7i3aN5OnJ461l+GZrqbX4Li2Z08t+CD3qH5F8ulj7EhhRYvljUZA7UNHtXnGKyPDOrfbtLhMkim4VAHArUmYKP3j4/GtIrQ57IjBwSew7UeaCueR7YqJ5UILBhVVplYcHPPrTsS3YnknbzMbcg9agnkVSf4s9qdEVck5pssa7stwBRoIoXscM0e2RShHIPvWI0nkY+0JgHIRx0NdHdhXTIUMO+Ky763gmj8voD09jQO5hTMgJCMWD9fap7KZdvlFgG/hGar3CSDEMkYWbnYw6MB/WljtlUq24g8ZPvQO2hpwvmVovLYcAh27+tE8K/eK5XPU96dazK+VkXDLxmpzhk2EEZ+7mmhGHeNCpZEYYI474NUix8znseTWneW0S4dR82eQarTW8fEgOFY8j0oZSHrtlI2lVIHfvVTU7UyHbu2t7VcS3VRlGJGeD7UPC0kwcnIA9aQ2Uo4nEKxgEY9RVK7hZrhQpwFOM+ta12rocLgH39KriNnBJUcGga2KyQEb+M4GarvwAyfMe/FaNxCWhYK+0kdQaghtD5YJXnpnNAFSPGd5U5960Ut28oMrnJPIxVSe3ZJwqHt0z3q1DIY3CMzZ9D60CZNCJGhdSoGDwcdqqSFVdmwcdB7VfJ2grkAntVC4hmydu1lPoaBmYJtrMCCvPrVxZ5PLcjtjbUJ0+SSQdd2cED1rXsNMkER8xTzinqTcs+HvEs1ofLmhLgeorqE8RQzQ5hi2se4HSueXSog3CHceDxWnYacEwqrwDyKOWwmxJrzUJ22hiY8/TFWbeOa6IjVWAHU1qQWcaxg7APWrlpAkf3V/SmrElKPRot4eTc5HTNNvdFs7nUYbxo2EsKlUw2MfhW7FGSfm6UyWSKMnIH1NSFipa6bFCN7KM+9Y+val5UoVWBOeeOlSa/4ggtYjlsEd815hrmu3F9I7QMQgf72evBob0LhG7PqJOpoFInf607tWcdrnQwNJRRTJBetOpq9adQWFKKTFKKACiiigAoNFBoASlpMUtABTJRlOKfRQDMHV4WeM4x0NeG/FiG7s2VmVhCM7Xx8p9s+tfRM8IasPVdJiuY3jeNHVhgqwyCKEc7vFnx9PqDrcAtJ8nUgHINTTeI5H43GNAOCDivX/FPwc0O4eWbTnudNmbkBcPHn/dbp+FeWeJvh/qGivJHcX1tcJt3b1QrntjHb86HF9DWMlJ2Zzl/4yEc/wAryyN0LK3WsuTxrN1WKTr0ZutaTeA7y50W41K2ZGWOXyUQKcyPjJA+grlLnSLyKKMyW7xqzkAMMZrNqSNY8uxfk8TOzblQ9O+cUw+I5WBVYVZz6t/Kq66Q+RGysCw+grZ0bw6GmVihYLyVPINK0mOyRmWS6jqc+75lQnkdRXp3w/8ADv72J5gNuc5HOaXw34TE+MbEGc4HSvV/DmjRWFsjAIw2YC/1rSMLGMqiRX05f7Nu0uLYsUY4Ibg100uqxSIEySSOo7Vl6g8Uce1o40GCQzVjG6WHTnMe5zgkkmtDHfUsaxqrxSrskfGcHBqCTXdqBRub3rlb6+bduXOPrmqx1AyAfMR+NJs0UD0HS9WJxk4GPWtOTU0Y7ZDtHrnrXmVtfP8AwsxIPrWvFqRKhWJb+YpIlwOvlvoox+7Y81At3Gx8tu9Y1pdI2I2ff6ZPNSXJZc/KcY+8O1UmTymjdIjIY25BB2N6GsyFs77eZv3nQH1FSxyFbfbK4dGxtY9qHsknjMgk2TJ0b1FAyvDc4f7PKxUoMhs9RWjDdLIoCncew+lULi3S6tWaNhHLH6nrUGlsssqndhouCPU0CaNhj5jF1TOQePSqcyxvjBwe49anA3A/MBnsKctrkqQNzdz61VhXsRKh8scYAqNnVWLBfvdvStKdNqbXIFVfKVvm6Y4pNAncyrtpHDMOozgd8VXsZHeMlieeMHtWxcIu3O3JHpUCW6iNWAx3I71NncshjiPkGNVy3WkCvtAzjFSswBfHXNVfnDncxxjk0ySrKyxsHADv256VIsUon855A3sO1OMSr+82gk9BT4pFj4IzmgdyxG0e7JbtgihljyWQjJ61WaT96VWM46ljV22QSxmTHTgUCLWlxK20hQzZzn0rchtipBOGyelZmnTx267cDk9TWrHfxDDblI9M1SaE0y0LbLBm4BPFWoLco3PI9aqtfLlAuOe9Sm8DLwc7etJsVjWRI/K6k1D9ojQkdAKyJdaS3f5yqqD1JGK4vxL4ystPeWR7tVyTwX/lSuhpXO+vNYihB/eZbHFcX4j8d2FmrR+Z5kh/hVua8j1/x3f6nmOycQx8qWJ5YZ7VlWomnbewZmPU5JzSuaqn3OqvdZvNUumfzCYyeE68VraLZyz25XYSM5xis/w9pLSSJlW59q9O0LRStryAnTqKbJbUdj25Oh+tOHSmp0P1pT96so/CjZhRSmkqiQXrTqjp69KpoLig0tIOtLUlIKKKKBhRRRQAUUUUAFFFFAAaY8ankin0GgVrmbe2SyI2VySK83+IXhxNU02W3ChJlO6JyOp64/GvV5RlDmua1+HzFI6g8VSZjKNnc8wbw61t4CtNHS4CThd0rBQcuc7vfNcB4o8NSSS28O0lIVC7ynPAr2+fRYLryVdpV8vlRnIBrC17So5JJJJNzAgYUkYpk8zTPJ7Tw3asgLAqc4K+tdDoHh+1ST5o8DOANucmuts7S3ZVMce0AcgdjVxNKtmcSMCGPGS3NAOoyCw0yztSm2PcT0CcgVoSKxkURxrlRg80towtwUdlwDwahudStxIVjYSSZ5welFzN3Zm6uYx+7vIzLuPCjoKzGSNm3wRlYQOUI4xVjWLhmiDiYksxCqgGax0vZbeRFuLlCgGPLHHNJs1jsYHip2tLjzI4wIiccdq5/wC2w3DENmNR/FXSX0i315OZmjCEcnOa5l7VIL4WqsZYJG2qcY21DbN09C1bw4cNFcEAjIPrVz7VdRKpbEmD2PNIdL8rBaRQoPy1ZjspvNVZFbYenHWmJtF3T71JGj3r5bk4Fb8d15cht7jDqRw1ZEenxqmVXC+mKvWMTNF5ZKjb90HrVIzdjYtYkH+jyEeS/Kk9qWAiN/IcfMp4OeoqOzLXkBjWQrJHxS3MZMaXA4ePhvcUySK9i2TB48Kp6knFVWje0uiy52TYwM9DWg/lXVuyZVgeRjtTHHnWoyM7f5igB0Mb8MgHrjPetGB8ptVcVFZOsgSViBmplVslR13Zq0ZN6kjxk4z261SuJo1LKD3rRAbyym4dKypoUSZmkAIoKREX2rjJ+tEbFUwQSe5qWZYTCCeVzx9arGXnbkdcCg0WxVmjP28s2QpHrSMMOVzletEhZ5SZCM9M1BfKPJeFD+PrUCGSlpJFOPwHSmQxsoZpDyPuj0oj3LCATnmmvIFi3M4Aycj1oGixbszRiNhj1561LPdLaWTqrBsDoKyoZWaTr1GQfauS+J3iBtL0WaRGHnzDag9ahyaQKLbMjWPil9g1WS1SOW5RGO8qw4PpU1p8YLPyRuguo+ey5rxuJZJXd/vOzbi2O9Xv7NkZRJ+eawU5Nm3Kke0Q/FfTJJYi004O7PzKRxV6b4raa25kvCcDoF5Irw+HTzIMCLO7g8Vsab4Znm5W1J4xgCtE5ktROx1z4m3V4rRackihujOMfkK5aOK+v5vOuZHnctnc1dT4f8A30zhhCS3cdq9K8OfDfbEjXClBxwDVqMpPUlSjE8y0fQJJmBERZsg4xXovhzwfI21vIwvf1r0TQvCNlZ/dTLE8lucV09rYpCv3VX6CrtYU6jZymjeHRbKu1Qceorp7a0UJt2jNakFqCOKebcox3D86LmVmzpU6H60HrmhOh+tLWUPhR1MSiiiqJG09elMp69KpgKOtLSDrS1JSCiiigYUUUUAFFFFABRRRQAhNKaQ0UANl+6awdbbbBu4GK35B8prE1iPdAxbgAUGNRGLc30dvYq0kiKWB+Ymufvbn7RbhY5VfdnDLzg1zHjua4t5lSaV2QZ246FfU+9cNJ4q+zAMt3NEoPyBAadyFBs9aiWaxCKrJIu3MhY8hvpVG/vJRG8pmTB4XHGPwry8ePJ/Kk85mZGPLhvmHpxUNx4ztm2xySAkDjAORRzjVO52smuSqoH2gMTn5ccmsma+uDI0rSleeMHFcdJ4ps5GAWVd+eARVG+8UJuZFfgc8c1LkjVQR1NzrETOy+eQy5yScc1z99qFxcyyPvDnOAQawbzXraQ52sc/3VFUX1qGMHYzD8KhzNFFJHSLqcrq0PmBQ2ATjnNdVo+mrNarLO251XdwcD2ryeDV0Mxy3BNeu+BtQTVNG2qRiIbn+naiMyZrTQ7TwxYx3+lK8kSGNCVIZfmyKW8svLkHmIFCnCn2rX8Ax7NHmDHKmQtg/zqbUvLkUllOAcA471snc5G2pHPTWWI90fPc1UG1XBfqDWtcFwBzuxnrWDdthWk44PemWaenuEvGUfxjNWVmUyTRHG0qcis8MFkimU4GBkZqbaplZl+YsOD6U76AZ+mMVvZYyp2hvlrUgwszLjAY84rLdZodRLcEsOKu2zSCZg7AseRSGW0LQXIVcY6irMk6fLk/N3qh9oSRT0DY4PrUUUwzmbOfX0qrk8qNgXCgYfn0qtOQ+WYiomlBjMnVRUDSs5+QcUXBIlLBo8HBHpVAqQpZemcr9anupI4Yi+7lQSRjrWPY6ut5E7QxkBGIAPrUt6lovIyGQqwBJ5war32GZVVgF7/WoHlw3mbjv9qYQxXexJ70kwLHyLGI1HU1mXX+vCqwx3qe6uvJZVHPFZecyszORu5FJ7jSLc0ggjJLYPbNeJfEfUJtY19bONgQucA9ua9N8WakbezlmZjsQDj1rzfwtp7ajqEt/PwZGLY74J4FRJO2hog0Xw/uVWWPjvnvXY6N4RScZZTgnoa3tE01cq21cA9AK7TS9PTkqMZNVFK2wpOxzmjeCbZSFNqv1rvdC8KWsEcf+jpkdcVoaRajO7rXQ2Ue3rzVWscspNshsNNt4AEjiC8Vo29uvcVLEgxuFWoUFHMVZjEj2jIFPEZbmp9oqRV2j60myiO3ZlHK1bUxsOeD7mmJhT83Axmsy91lDcGGytWuXX7x+6B+JpCOuTofrTqanQ/WnVMPhR1DTRSmkqieogGacOBSL1p1UxAOtLSDrS1JSCiiigYUUUUAFFFFABQaKKAEpaKKAEaqF9GrIc+lX26Vm30ypyzYFBlU6HlfxQsZLzSri3hs7iWbI2NEv3ea+d9WsdWsr9rV9PvDLnhfKbr7cV9oS3lr91VDZ6/LVeS80/G77NE5QkKcDNO8OpKnJbHxofC/iu4VfK0G9IPIJjwKF8E+LfmH9h3Y9flzX1nqerWUds5fywV7HGRXLah4p0xUKrcbeMMF6ii0GHtH2PmtPBHiiRznSJo8f38Kajn8G63CPMmjWJd2CfSvZdW1Zrm5lks5NikbfmHX8e1cpe3DC4AmeeXy23eWASpP1qHCJpCTe559feFp7ZnJuy2B0C9KyYPDd5JcbfnIJ4OfvV63cIt+TNM3kCX7yCPA/OoW0+GQblk7gDauMfh2o5EzS7PNB4ZlSVlYkMD0Fd/8AC6zu7LVhBslaCVSHA6cVtxaFc3QTbCzAfxGu68OaGum2/nuuJCNuc0Rp6kTqWRpeGblUu7uzU4+QOB/npUt/eK2YxwB1B9a56CZbTxUsG4n7REVPzdOc1c1GORfOx0B4NapWOdpMq6hdASgngjvmsy7uQ0JDbcdqWZ90R+67jjmqAhXy23ZKj35pNlJGo75gwrLkqO1WraVxCjfKBiqMI/c8g7cDr1qPzmWE8gKDwKYFq9ucSqwf5u9N84ud0Uijj8qprGsjK0jEDPXNOn2RJIwbAXkGgdixltoydwz2pZ58xhT07e1VEuiYxuGO9VZbos42crQFjXtbjahUtk4qbzdufQ1kQTI0g4J455qeR5JRnICDpjrQFiW9uVSM9ce/eqKSRqu1EVcnPy8fnVbUNs6hd20g5OKhSTbOdx7DGPSpZSWheaTa/wA3Ipkk22I7z1+7VSWdGO7cfpmqt/eR7QfwxSBIHnBGQ2QetVrq4WINErDecEN1xmmQfMmSu0Z4z3NVQgzJI7YjQEuSKCrHO+PLo3722i2+4mVi0jA/wjr+ZxW34V0qKGCNDGVIxms3w7Z/2lqE+qOh2udsfHYV3mkWaiEJyCRx7URvcbSsaGjWh3YVQAD3rrdNg5CMOPUCs/S7UbI0wAAeSRXTWUYjUDArVHO5Mt2UIQDFakS8A9KrQYwKtp0rPUhJFm3PGKnDbcVWh2gjJIq1ujAGOTSLJ0lyORxVfXNZsdLs3nuJ1jVBklj0qh4g1q00bT3u7p1QKD1bAr5q8b+Krrxtq/lyXX2XSEbc+DzKAenBxii5UVc9w0jxE3i26na1kki0uA7fPBwJW7geuKdqnjTS9H22kDhipwSK8gufGtna6ZDpOms0cEYKjyzt7e1UNPhvdVaRrVHl2kEnBJ596L3WhXLbc+y1+5+NPxTE6H606ph8KNhrU2nlfejbVAIvWnUgGKUUALiikpRQAUUUUAFFFFABRRRQAZoFIaBQAtFFFADJjhDXLeJy5thtyTuGee2a6mUbhisPWbUtG20E8Y6ZoMqq2OVY3O7jYE6IfM6/4VzutarcWCDdPbpjPzF8/hxXK+Pdf1Tw3qklveRukDcW9wyAK49BjnPrXCan4la82mWXMe4EBMgn3J71LbXQzjBs6PXdfbVpv9FBkkHysEY4P4VTisLmaLzLhAibgHd2AAH0PWudXX7S23fY32v/AH8YI/Ko/wDhILu4R2a5LA4GSOlCZvynaILK3B8u4V4VA2bOue/Wqz3Edw7qimNc84P3q4m41y6JCMV29OmOa39FuZXhEoVQ2MYPOT9KoErM2lijcbhPhB99WapNMtJJpZZIYSIFHBC/1osbGS6KsWBOckBcBR71uQXyxQm2iYccZHTPSgUpaFmziuESBFklbuVC44q9dajLEohaImZjtRM5Off0rNt7y4aLzEV9x+TOcCrunK9taSXRgkecA/MWyAfqapGOvU5rUkuIfElpcPCPP81cKnYE4Oa6fxA3kwy/MFZhk1lTF7TSpL54GluHkL7y33ao6vq32vTo7oOPnjHbPNFx2M1bkO0qq3Oaktp2Mnkvjgc81zc2peTe8hdjqBx61LpF5/pbksSxzik2bW0OuNynzru+XGPpWZHcFd6ZJVW9OtU57hVUgsQzcnFM0+dJAW3HGaQuQ1jN8m1G3f0qB7rcWjwDxg1XL4Rgueaj83ZKrMu4Ac+31oHYuxK23LA7T0qNt29hGMhetNN1+75fBHAx0pq3ABAb7x/WgOUt2jEcsMZpZWZXDbjt74qAzDbkYx0+lUp7pgjFfmAoEoskuJ0E2UYkmgTJsZuN2Pm56VjPdbi0wBz0A7VXkupFX5eh65oHY1JbxWfacAA5BHeqdxJ58waM8DlvaqD3CqoP3s9KfbzMWZFKkHHT+VBRdEvmcq2T93ANZviW5kkSPRbUhZZiN/PzbOSf5VeM9vp9hLNKVGASfasjwnbS6jqD6pcKS0jfJkdF6CgDqdBs/stpGgUqMfd611+j2xO0FOR19qztKh3Sou3IA5FdXpcPI9AKuK1Maj1NDTYduBtzzWzGmDgiqtrHj2q4FI/iFWYIswEDjNWY3G4CqMSk96twQnrUDtctD5hUd5PFZ2bzz5AUZHrU3yxQ+Y3IFfOvx4+JU11dPoGizYjXIuZV9TxtB9alySNIq5hfGr4gTeJNSl0ixmcWULYdgceaRzj6CvPbETtgBnPPYcVp+EvC2qeIL6O00yzknnPUIuQB3JNfTPwq+C+m+Hwmo6wBe345Vf4EPsO9ZqOpqrQOC+FPwkutZiXUtZintbckFEIw8gz1x2FfQvh3wzo2g2K21hYxQjHzHbkt9TW1BAsahVXaq9AKlYZHStUrGbdy2nQ/WnCmR9D9akHSs4/CjcKDRSHrVAFFLijFACDrS0UUAFFBpKAFpDS0UAJRS4oxQADpRRRQAUUUUABqrcxblNWqacEc0Eyjc8+8b+F9O1yye11O0jurbOQrjoc9QRyDXzH8QfBep+GdXZLd2uLB2LQueoX+63uK+z7233hgRkV5l8SdP83TJR9n88IQzJ6rVLVHOrqR8olHBA25z71p2ceVEe0jJ5rs77Q4ZXV7WOONSpbbt6VmTw/ZHKFBzjDD1qLHVdEFjo8Afzrl89wOorprGRLW2GxI2UZ4IxjNc7BfZfa7fMOADU73yRgblZ3JxhTwaQG1LqtzKTHaW+09Mg4zVSS5njTaud5PPzdKoC+kkcRoxA9O61r6Ro7ahOIreSQRL8zSuOp7iqFZI3dOE97HbWsLy7Y2zLIg711bFHAtl8xoo8ZJXHmP7n2rPt4EsbWOys0CyOQCB/F/tGtS8IFusSyECIcFTwx/yapHPKWpieNJiIIoo/LjjjXcwxwa4q4uR/YCBcZx09K1/Ed5umeJXGAOQTXF3t08Z8tGLRv1HYVDNYpNGTqdxtCyE4APHtVnRr3EpkXnIOKyNaWYo0ijK/zqtoV5s+VugB5pXNDtReMxZ3Kn5ehotbxI4QoULk81gNcMwPzDGB3qxFMpIbkHHI7VQHQrO7QkBvxqKCXZGSzEsx7npWcs4x9/H40G7Vfl27vegDTuLvaR5eOetNSbYwmMhcEflWTJOgDMzY4qsuoLtPXDDv0FAHQLfIIWGSc9OazZr6RlKq2OvFZa3Ry6q3biqd1MVTCt8/X8KANR7zCABuPWqlxdrvy74GeOetUJJm8v0HeoI2eVt2CQKANO1Mkh+Zmx2rVt1VQSDjaMk1n2zCOMKxPTOTWJ4p1/yIGt7ViXZSCwPSplKwEniDVhqWpw6PalnVmzNj0zXo3h6wSC0VNuQqhVGMdK8y+GGnNcXMt5Io3nKq2OuK9o0mHkA5I+nFODuKTsjY0azMao7HB7Cuo0+BlX7gxjrWXpUPy/KuR2NdDbHYm3GK1RzTepJHkVdtxu61DGuUHrVqBWDcU2ySxHEq81ZilQKfl47nFRKrN3wO9cX8UPHVj4V0Rlibzr+5UrbwIclmPQ/hUPYaOa+N/xLj0i0Oj6PIJL+XIkOOIV6HJ9TmvPfhj8Itf8ZP8A2jfbtN0xm3ee/MkozztB+vWux+Dvwhv9Wv4fFPjRPNaU+clrLyznPDOO3qBX0pZ2UdvCsccaqqjCgDgCkl1NrpHO+B/BOh+E9PSz0uzRcAeZIwy7kd811AjAHFPVOKGVgKFuZvViDOOetFOA4560i9aoZZj6fjTqSPofrS1lD4UdAUUlZXifU73TNP8AN0/TH1G6d1jhgDhAzE9WY8KoGST7VQGsKXNcHfeNtbsfEelaBceGI2vNRimlXyb4OsSRBSzOdgwPnUA9ycUat401vTdM8RXt94fisodIsjPHNJc70uJNpIjGAPQD1yQMVfI9C+RneZorL8OXOp3Oi2M2s20NtqEkCPcxQklI5CASoJ54Jx+FaeajrYgU0lIzEKSMZrj4vGs9x4x1Hw3a6DdzS6fBHNPMJYghEhIQD585O09cYppNlKLex2WaKwvB3ibT/FGmyXtgJUMFzJa3MMybZIZozh0YeoOOnBBBBrczSegmrOwtIaM0lAhaBSZopJ3Admim55psjlVzjNMV0SUGsbwp4gtfEemvqFlb3sMKzyQ4u7ZoXJRtpIVudpI4PetjP0ptWGR3A+SuS8Qqqylm4GCD9K69+RXOeJLfzoHUkgspUH0zTTMaiuzznVbfS4YDIPLlBY4XI64/pXk3iC3kurr5VURF+VA5/wDrV6Ba6TItw9p8zyJNiV2+YIDxke9Y+r6KIb0wo2SxIIKnt/KhoISsedSWbNMfKjPXGB1qxYaP5haSToOg5FdzBpUTHCoFkA+8K1otDWSKMbQo/iyvNNRLdWxxun6bwB5Xlp1OSct9K7jTIvIt3kVBAu3hcVft9NtIGj8qLzGA5JHAqZgGf96FYA/dAwMVSikYudylpEfkiXUpgHlk4j3j7oqhq2qNbQlnPJBwo7A1p6jcr9ndSqxoV49xXIardqvmNJkoB/3zSkwjqzKu7q3kkc7cseCcdK5TUM732rhQa3bi8iVW8tFZnB5zgisSeN5AfL645rGx0mRdF5IyATgnFUrOxSFW6ltxPNapjIU542n8zUUKsxbOOT0PaiwEBbbGy4yTUkdwykjqCMfSiaL0bn27VXkWSNcqwXPWqAuCT5R1PPXNNluAqnDfN3wazzM6qyMxyemBQvMZbo3cnvRcC35zbtxJYGopz84xgZ7elViZA+0HjvT9jNKOfu9aVwJYzsBZT9RUZZWOVTc3oKdFGWU4zn3pyKYvuYDEc+tMCL7PJJIFVgFP6VcjVUTb0xwT60KpTbLu6jBFZ2qXwjgyrYPNAEOvaksEJjjYgk9zzXIQhry8WNJCWc9+tOvmlvp87ycEcmuk8BaL9p1Bbhk3LEeD2zWLs2B6N4K0pbCwVBHjjjPqa9C0aEDaeOT6Vi6FYkLHvyw9DXY6VYhCOv8ASumMdDnqNGvp0KKg9KvhemKrwJ0XP5Vct48kE5/KrMyaBBirsahjkUyGPtg1citZJyYolIbux7VLGkct8QfFVt4Z0eWUYlvGQ/ZoBy8j9gB3rnfg/wCANQ1zUB468awlryQ5srWSPiBc8HB716lYeENKi1Yatd26Xd+gwjzAMIx/s+ldPECE2gAD0pWRdiK3hWJQq8cdqsdhTlHSnUDQzPFNJxTypzSHigGRM3NJuapDRgUCLEfQ/WlpI+h+tOrKHwo6Bpprr1YjpTzWX4jk1kaXOugw2T3rKRGbuYoinHU7VJP04qgW5xPgoNrfxj8V+JFYSWmn28OiWrgDBZT5s/5M6D8Kh+Nep2Fxf+HfCEk4a41LUI7qW3TmSSC3Pm7QP9qRY0B6fMT0BIv/AAQ8L654N8HroeutZXF4J5Zpbu3nZzcPI5cswZVI6479KfJ4TuV8dav43kSC81YWi2ekQyTMkUUIUM2cA4ZpC2WwcLgdznoco8712N+aLm/IrWPjDV7LxzrWm+IJtLi0jTtNhvZZoVfdavI7ARu5OHyFLZCqfbkGmeE/F/iHxLr+mXFhZWp0G6jkluD5bM8EeB5RM27YXckZjUHaM7mzWb4++G2o+IPhx4isLO5t7fxBr86Xdy7yt5JdCm2LcBnYqRqo4yeuOTXe+EodcGkj+3obG1uuALeykMkUQAxgOwBJ/AY4GOMmZOHLdLUUnHlutzalkSOAyOwVQMkk9K8s+GUl9Np3iLxpp+my6m/iPVZJLRUlSJRbRAwwlixBCkIWyAW+bpXYfEWDxJe+E77TfDMdh9vu4HhWa7naNIQwwX+VWJIBOOnOKd8OdKudC8FaVot3a29s9hapb7IJjKhCgDdkqp564xUppQbTJTtB9zz3w5fSeApdQ8OPqFjdeJNSup9c1EqjSR25ncBUjiGHlZtu1VBXO1iduADsXHjLxdY6b4Vk1XSrK2vNTnaO6tmZllc7ZCqxoCdrYVMhiQC+3/aq3p+geJrH4oa7q1vDpbaXq0ttJ9qeRhcQiKMI0YTbgg4JByACScHNalz4YkvviRZ+I73abTS7FodPiDciWVv3rkYwMKqKPq3tjSUoX1NXKN+5l3/iLxVZmy0e9TRLHX9Unuv7PZ5JJLZkiwyqxG0lyDnjAwCcZG2o/GmreLpvFnh/w5oNxZ2c7hr+/k3eZmGMBSm0p91ncLnIOFJ4xUmuaP4m17xZapqdjpEej6XqsV/p97FO5udqKcoU24BJOCc42kjGcGsLwu3iLxB4t8V+JtDtbJba8lTSrDULiY5hityySssePm/elyOQGxyaI8q97sKKjbmNux+JljH4Ru9W1K1S3urXVJNHWGOTKXF0khRRExA+VjzkgYGc9DTdM8eatHc65eappito1uIBptzbqwN5PKxXyIw5zJ82wCQKqktwODVXWfAt/pcXg5PCtrb6ha6DNO01rf3O03BkjZfNZ9rbnDMWzjqxq58QvD/iXVtP8LXdjHYXV9pWrxahdWplMMUyKjrtVsHBUsuMjnGfQUrU7oX7u+xpyat4p03+1L/V7HSk0u3sBdwukzBo3G4yRvnPAVQdygcnpWHo/ijxJpnwoPivX9PtjdyQNfCBrggIJNzpFjZlcZjQAbiSatfE3SfGmu/D46Rp0elnUby4jW9RpWSJLYtl0DYJYlRg8DO44xxiPxx4d8U6rpvh3TYTp18kOoJd6o8paKMtHlowka5JRZNp2E9EGT1yQcWlzWCHI0th3ivxP4s0Xwhp102k6e2u3rQQtEZ2WHz5XCiKPHzMRknsAATnmrV943l0/wAaaxp2o28UGiaTo8d9Pfb2ysru6iLHQkqmQBzyPUVH450TxDfeI/Ct5psNrqMOlyzyzm6l8rEzRbI5dqqQ23dJwMde1VPiP4M1TUvBS2elmC/1FtUtr+7W6k2JeGORWeMkggDCgKMYwAPelFU7IIKFlcveEvFureIPEy266On9km1Z7iVZNxtJgyhYXb7jOQSxVM7NvJORXWalEXhw3BxUfhpdRNizana2tm5f93b27bhEmB8pbABOc9ABWjcR7k6ZxWcrN6GFWz2PIfFsU+n6qt1bkRLIA27P8YPArC8QalDE6sx3ySjgq5J3dwa9S8T6PHqFrLbzxgxSDBwcEehH0rxnxLa6poN/EJVeaIEyLKkZZWUYzuOMA0NnNfUk0YOLkrcRTxhjkn0rsLKW3NmVlYAg4X3Hqa82OvtNujjZFdMnh85NTReILu4mEUsaEKMdMFqFOxUoXOu1K78lyLeECIdWzyay7nWJFhRIoSp7sy5zWb/aUjo24AD0I6Vl6xqxZAgmAVOwo52EYamrf6pNJFs/dsB82cVg6jqUV0jg544yB3rCl1mYXBIPyD9aqf2nKyMvHXstJu5ooPcW7dUcnGPrUK3RB+RQEx+NNk/0gE55I71TJEZKg+1IstttYljk55xURjjU7lGCe1NWRi/y59c1Fcs4lJH0oAbOB82zoeD71TkZo8kAfjUxm428VWdnDFWIANAFQl/MPy9eaQzSMfLGOvPNPk3q4KHIIwaibMXvnrUsCyM8/NViBdq8fxdapJIsjJyQM4rSlwqHc3RemaSAheUhgqtwtQwyHzjJIcgVVlkLMpHem3s6xQbsgcZH1qmwJb++CbmZ12AH61zFxcSXjhEbCnrUN5PPfXBjDAR45xxVm3hjhiXBHsO+alvQAESxRjceema9N+Hmk+TYIzbt7ncCPQ153oNtNqmtRW6/MgOW9MV9AeF9O8q1jj4yFH0xTprqJvQ29EtyiqM554rpLUDcFbINV7C3AVRt59a1bWEBstXQjllqTQr0IrTtkyoqCKLccLW/olj5gDyL8o7GkxBp1m8jqxzge1b9tCsScUsCBRgAAe1St1qTRII1A61KoA6CmJzT84oKFwKKKKAGknn0ph+9T34qNu1AmLS0wHtTgKBFiPofrTqZGev1p9ZQ+FHQIaSloqgE2qQQVB/CgDHalFFACbR6ClAUDGAKU1n63q9jo9obrUJTFFuRFIVmLszbVVVUEsxJAAAySRQkBdOKwvEvirQfDkBl1S4ljAjaYpFbSSvsX7zFUUnA7nHY+hqGDxjo11HqYiknE2llReW5t5POiLKGXKBckEdxkcGuZ+Dl3D4isdT8TXBu5pdcuXmi8+0kEcdopKwRqxUKV2AucHrI1Uqdk3JFqHuuTO/t7+xudMi1KG4iezmiWaObPysjDIbPoQRTRqWnA4+2WwP/AF0Arlfi1qdt4X+E2t3FvbwFbexNvaweWCm9gI41C9xll49BXL/DW18FWfhDQvAcr6ZqGqy2JFzGkau5O0tNIcjIXcSuT3KjvVqmuXnKVNOPNqen6hDcXunuNPu1tnmT5LgIGKA/xKDwT9apeA/Dy+FvDVnoUdw1zFaJtSV0Cu3qWA4LE5JPcmqPhvxN4ThivfD+l3sMSeHIkhuYyrKII1XCkEjDL8pGRkZUiqetfFDwrpvhZ9fF008RLx28XlPHJPMH8sRhWUEEv8oJGM1moy+GxNm9DtwqgY2gD0xSlVPVQfwrI0PxFpestdxWFwJZ7NxHdQ7WWSFiNwDKwBGQcjjkc1TTxp4da5hj/tFAs6ytBKVYRTCLmQo5G1tvfBPQ+hocWiXFp2Oi2rn7o/KmjYTgYNclbfEnwjcNpyx6rHu1K5e1tFaN1aSRGZSMFfl5RsE4zg46UnhnUPDOveKtQ1zSNQe+v7SBLC58uZzBGCfMAA+4W5yWGeO/ajla3G4SW6OwCrj7o/Kjav8AdH5VzsXjTw7LcCGPUoWDRyyJKM+U6xlRIVkxsO0soOD3qGLx94Xk0abV01NWs4XnR3EUmQYc+d8u3cQmDkgYHPNPkfYXK+x1AorNudb063tba5luEEd0VFvjLGUt93aoGTnPYVTsvF2g3mhvrcF/GbBJngeVgy4kVyjIVYA7gw27cZzxSsyWnc1rmAOprnNZ0iKeORXQOjjDBuhH0rW8Oa/pXiGC4m0m7W4S1uHtZwFZTHMn3kYMAQRx271emhVgRtzQjOcbM+XvG/ga88Pyvf2n+k6YCzuXwHhzyc46j6VzVjq0EcAmMgy3uDj2r6xv9KinjZGjBDdQRkH2NeV+NPgxomrSy3NnLdaVcudxNswMRPqUIx+WKJJPbcmM2meUza9EsAb7xfjaSfl96w7+7812lQtlvvDOBiun1j4K+MrONvsWoWF8BkrgtAzD6NkZ/GuXvPA3j+zAWbwpqcv+1AFkB/I1LhJdDZNGakgYYkYgdgDTmk2t97juM1FcaN4jt2Ju/DOsWxU4zJZSYz+AxWFeXUkc5S4V4GI6SoUPX0IB/SpHc35LsZJXhcVWNyJCGUcd6yraV3Th1cHuDmpEkEeWCMPxzQK5qteELtTp3pklxtJZiCO4rOM2VznrzTJp3HzLg8d6LjLEsg8w47HrmqjTlnPzknPftVWWct1x9QOlQGdgV8sgE8c0uYDUhm2bu9MM+SPunORzVKGUKrKx5/nQgSR1A4YGne4F2NlTaR6Z/GnXFw0iq27GVqD7i7SRkCqNzcwxxjLgEc4z1oAtTTeTEZHYYHQVhzyS3srbXYRr2PpSu01xOS+Qo5UdsVI6qp2g4IqWwGIqRxt0HGOlRPcGIlY2G1xjJ7VDOZCpKsBg4NO061a8uoraNTulbaO/fFLrYD0r4MaL9oWTUHQEMcYIxkA8817nploIkITj29K57wLoSaXo9vbKoGxQDXaQR8nYvBNdUI2Rz1JslsxiVQrlvWtm2HtVWxtgMMetbFtBhS5wFFVczvctabbxtJGWzyegHWuqtYVCgKuB2rF8Oxm4ked1IQcJXRRrtAqCkheBTlXdTCc1KpAoLQoUCkams/ak3cUBcev6UtCfcp22i5aQxxUdSSHtUZOKCGLjjpSoOKjJpUJ6UCLCd/rT6Yvf60+so7I6BKSlph+9TuA+iiimAprzHxvJGfi1oM2tEQ6RpOnXF/A0n3ZrsssYUD+J1QsQBz83Fem4pjpnLd8CqjJJlRlY8Ma21fRPh5438UavG1rq3iy5SGytCSJLdZQLe2Q+jDfuIHSvYvDOl2+i6BYaRaoBBZW0dvFxj5UUKOPwrkkTWvF+saXHrHhu40iz0q8a5mFxLHItxIissPl7Scrlt+SFIKgY7138YwCKurUctGXVldI8r+LOqWV3468F+HJrqGO2XVP7Qv3ZvkRYEZo0c9AWkK4B9DXRa34n8J2Op29201td3dvbXDCS3Hmtb24AeVjtztX5EGOpIUCuxKLnjFIYwR0FJzjp5E88Wkux4v4sv7OHxf4f8ejSrhPDkm6xnmSN90wYb4ZGiUZMayKQu7qzggD5Sb/j660fXPiF4X0G8vYrOHTVbX7uKVlj8wr8kCEHgne7sR/0zz3r1a4HlwvIVZwASVRcsQOw75rh/hjZXdxq3iTxBrOjzafqF9qGyJZ4/m+yRKEgwff53x1Bc1UJpLme6NI1FbmfQ4HxXHrOneGvF/i/M+njxXqNjaRs8bI9pYDbC0zjgoxQyNzjblc4xXbaZa+F/D2h6p4shM2pizs2RZsAoIUUMIrcABFQ/KPk4JAyTivQzGuza2GHoRQ0SspVgGB6gjIqXVuTKq2jzvwHpUPhT4YjUPEUNu94kMmpX7eUCUc7pGAzzxuYfUse9cLe6hcW/wAFWvv3mm3PiTWIW1W7WPEdutzKN+GyCUSLbFuzjg4PGa9+aJTnPIIwQfSh4kdChUFT1HqKaq63a6gqq3Z51FF4f8M+HdV8WxTNqstnaGNGRVMaxoAVt7dUAXZuKj5eScbiSK43VtHbQPh9o3he/uLaDXPEtwq6i6ja6wkma5ROpYkB1A/jeUnHzHHurQK2dyqc+oFKY1yrEAlenHSiNXlVhxrWVjy+PVtNf4uao2qSGzXRdKt4NOtT9+Uz5aWWKPqSAsafLzw3rVPxPeWt58WBot1frpNtpulfa7UJGoknnuJCHeMEH51VNoIUsDI3TNettbxlw+0bgMAgcgfWlWJQVY/Mwzhj1FCq2d0L2ljO8K6Tpui6RHp+lWgtrdCSRt+Z2PV3J5ZieSTyTWrQq4zS1k23qzJ6jWUEdKie3BHQflU4oPWgVkUHtAx+6PyqBtNDDhAD64xWtRTuyeRGK+lL2z+dZ994etLmMrNawzA9RJGGB/OuqI4ppQEc0XZLhbY8n1/4R+CtVX/SfDVkr5+9bL5LfmmDXBa1+zzpyO76TruoWfOVjuFW4T6Z4YD8a+kvJTOcUyS2jY5Kg/hRp2FaS1R8a698GfHGnMXtItP1WD/phP5bgf7r/wDxVefanZX2l3clpqNhdWc4HMVxCUY+4z1+or9ALiwjkzuhDDtXMeLfCmna1YSWepWEN7akcxypuH4HqPwxS5YsFOfU+FXhLISMjjIqPySwA6V7D8S/hBeaIx1Dw2txe2Z/11s3MsI9VPVlx9TXlAjjUMwLcdQazlCxpGSZEEyhbHT2qvbyhpmDZ61eORG2R1Gay5GaNyI+hNSmUSahcon3SSx+UelU4o5JP9cBtNOjhbYdx+YE9aGf5znBOMNQ2BLLtjj2R7enc1nXEx3ZZsH60SybW2q2RVdlDNgu2CM4qbgCjOQcmu6+CmitqXikzPGWjtU3H6k8VxKqEB6/Q19GfAHw/wD2d4d+2TLtlumLcjnb2qoJuQpaI9LsLJVhAIxgALx2rQtrcoen6VLbw8D0xxV+2ty74xgetdbdmcctx1lbs5AxgetTtvur6LT7Pa5/5bPn7q/41h+M/E0WhJa6bZr5+p37eXawryWPqcdB3/Cux8EaQulaRHDlp52ZpJp3OWdz1JqG9SkrG5Y2621usKfdUccVPzSj5RSdSaEyh6AdxTJmwQF/Sh2xTFG5s+9MpDwCcVKqcetCLmpR0oBRBRgUh606mPxzSsW9ERSH5vxpDSt2Oaa5wKZAvHtTN22oXk2monlGetJsTNaPofrTqbH0P1p1Zw+FHQIaTApTRVAApcUCigAooooATavpSgCiigBNoowKWigAwMYpoRR0FOooATApcUUUAGBSYFLRQAmBS4FFFABik2ilooAKKKKACiiigAxRiiigAoxRRQAYFGBRRQA0rUMturLgD9asGkoE0c3rumxvCZNu1um4Eg/pXyf8dtI0S28VT3OjOolLH7fFGP3ay57eh9fevsW+XdgEAjPQ18K+KdRmkublLlW+0NPJ5+7r5m87vyOaUr2MYJXOUut4yScEcYqkQQ7dQMZBqzfScknj+tU/OVlOTisToRHJIAcfMT9etVXYuSBkVLOOhJwPWmeWoXerZzQOxCyqw+7yO9MSMHBBJIqXHU8VJbQSSzJDbxtJK5ACqMlj2AosSa3gfRW1/wAWWGmAj97KC5JPCDk19faRp62sENvEnyIoVQOMD3ryP9nXwDqkWtXWq6lp89rJEoihWZNpyerc9q+iFs7PTbcz3s0a7Bubc2AoHv8A0ropqyMKsnsivY2EzMN+FGB970rjPiz8TtI8E2D2FmTeao6EpHHztPYk9vpXI/FL43Klwum+G5PKj3hZrsj7q99o714R491k6v4le7aZpkKriVurYFZzndjjTXU9g+AFxqHirxrf+KdduXup7WPbEx4Cs3oO2BX1Novy2S5OSyg18yfs2bLbQAnSa6uCTkckCvp6wjKxIuOgqo7EyVmWi7EgZpzcDIpNqryetRvJmmSG7ceakjFMiG7irCKuKpDQ5fah3KrntS5VRWVr2pxWNs8kkgUKM80Nl3J9R1SGyhMkkgUD1rirv4oaPDcGFplb5tuVGRXnHxG+IhmR4LeUBA2CRXlsE8t9d7xIzZbPWpK5Wz670bxFZapEJIXyPWtVZQ6/eBrxz4XrPHaAb3YZ4yeK9Qt5WWMFutPUyLtyUCnpn61T780yScs3Xim7zgGgDpo+h+tOpkfQ/Wnioh8KOkQ0UtIetUAtFFFABRRRQAUUUUAFFFFABRRRQAUUUUAFFFFABRRRQAUUUUAFFFFABRRRQAUUUUAFFFFAAelJSmkxQAtFFFAFPUI1eNl45BHNfLv7SvgWS3vJvGWk2paFm/4mMaD7p/56n0HQN6E5r6rlAKmud8Q6bDdW8kcsayRuu1kcZDA9QR3FVvoYT913R+et7u3dTjA/HjrVR1BY8V6l8Zvh6PB+r+bZb5NLvSxgLDmJgcmIn+XtgV5tJF5bcHA71zyg0zVTujPkGB83IpjFWAUsVA7VoSWqvnbJnIzVRrUZZ12Fs9+lO2haZXGyRRkng966HwPa6vc+JrBfD8PmaiJA0IHtjJ54x1rFSIrjPLH0r6N/Zg8OWsOjzeJJoCtxNI8MbsOPLU9R9TRFakVJ2R6R4n8Vr4V0SO6vJo43SMNKS33mx0H45rwL4h/FHVPFFq0CyNBZZyYlbr7k96j+OviSPVvE0kJkLQQNnYHwpYdOK8qvLzzGYKMDPX1q5NoUI9x1/diR2O8qpP4Cq9u4aeOGP+I49s1Rmk3tznFaHh6NZL9GxkJ82PesOa7satH0t+zzbtca5bQFiwt4t3A4J55r6hgGMcYrwT9l+xaSG81ArjBEQGM47176DhDXQjmm9SOcndUS/exT5Dk0RjmmQSQqRUoNEdRzyCNCxNNMaZW1e6W2tHkZtuFzmvnz4u+NpJJntYbhtoPUNXW/F/xaLGze3jkIZgcH0FfMmv6o2p3zvvbbuwcnrUXKSbdya61CW6mIVm5brXb/AA70aS5uQGXcxHX8a5Lw5pnnTocE57V9JfCnwzHa2KSyRASHHaqWpU5tI6jwroqW0EapGBgc8VsX/wC6IUcVookcEQ2rjisXVpdznFWZkW/mpvM+UVQDE1ajGVpNDR2EfQ/WnVmC0j/563X/AIFSf/FUfZI/+et1/wCBUn/xVRFWVjoNOkPWs37JH/z1uv8AwKk/+Ko+yR/89br/AMCpP/iqYGnRWZ9kj/563X/gVJ/8VR9kj/563X/gVJ/8VQBp0VmfZI/+et1/4FSf/FUfZI/+et1/4FSf/FUAadFZn2SP/nrdf+BUn/xVH2SP/nrdf+BUn/xVAGnRWZ9kj/563X/gVJ/8VR9kj/563X/gVJ/8VQBp0VmfZI/+et1/4FSf/FUfZI/+et1/4FSf/FUAadFZn2SP/nrdf+BUn/xVH2SP/nrdf+BUn/xVAGnRWZ9kj/563X/gVJ/8VR9kj/563X/gVJ/8VQBp0VmfZI/+et1/4FSf/FUfZI/+et1/4FSf/FUAadFZn2SP/nrdf+BUn/xVH2SP/nrdf+BUn/xVAGnRWZ9kj/563X/gVJ/8VR9kj/563X/gVJ/8VQBp0VmfZI/+et1/4FSf/FUfZI/+et1/4FSf/FUAadFZn2SP/nrdf+BUn/xVH2SP/nrdf+BUn/xVAGnRWZ9kj/563X/gVJ/8VR9kj/563X/gVJ/8VQBp0VmfZI/+et1/4FSf/FUfZI/+et1/4FSf/FUAadFZn2SP/nrdf+BUn/xVH2SP/nrdf+BUn/xVAGkRVe5hV0PrVX7JH/z1uv8AwKk/+Ko+xx/89Lr/AMCZP/iqBOKZyHj/AMK2fiDR7nTL+33206fMQBlW7MPQjtXxx8RPCd94W1t9L1FMDJa3n6LMg6MD69iOxr7zfT7ZxhzO31uJD/WsnV/BPhPWHjk1bw/Yag8YKxtdR+aUB6gbs4ol7y1M1Bpn58JJGjqDNFhT1Mg5qFprYAAXEIHcbx/jX36fhZ8Nz18D6Af+3FP8KafhT8ND18CeHv8AwAj/AMKnlNNT4J02H7bqMNnbyLJLNIsaJHh3Yk4wFByT7V9X6vcaf4B+GcFjDcO0axGON518p2znJKnkHJxivTLT4Y/Dy0u47u18F6Hb3EbB45YrNFdGHQggZB960tU8I+G9UhEOp6Pa30Y6JcAyKPwbNEY2ZE4uVj89tYl+1Xct1PIp3EkfMDxWFdTxElVMeD0wwzn86/RJvhf8OmGG8E6CR6GyT/Co/wDhU/wzz/yIfh3/AMAI/wDCk4tvcvU/OnNuPlkuIwQezjNdP4StY0/ehlcdiSOa+7T8JfhgTk+AfDZPr/Z8f+FWYvhn8PoV2xeDdEjX0W0QD+VCpq92O7Of/Z60Z9N8DQSspR53MpHsa9KkYDIqpaaTYWcCwWkUlvEowqRTOqgewBqQ2MB6tcf+BMn/AMVVmbhdjmp6cGovsFv/AHrj/wACJP8A4qj7DB/euP8AwJk/+KoF7Nlo/KvXFcf461xbCxlKzhCqkjnrXTmxhPV7n/wJk/8AiqqXfh7R7wFbuxW4B6iV2b+ZpoPZ6Hxj8TvFaXmoOv2pBI7dd/IH51ymiRRSyrukDZb++Mn8K+35/hl8PbiTzJ/Bmhyv/eezRj+ZFOi+GvgCIhovB+ioR0K2ij+lTyorlZ4V8KvC/wBsuknljBiwDyDX0Zo1otrbqqLgKMcU2z8M6FZLts9Nith6REoP0NXRYW4GAbgD2uJP/iqewpQbI7yYLEc8elYd1IrE1vPpto4wwmYe87n+tMOj6eesLn/ts/8AjTTJ9mznk+bHB61YjYjgDNbI0jTx0icf9tn/AMaUaTY/885P+/z/AONNyGqb7n//2Q==">
            <a:extLst>
              <a:ext uri="{FF2B5EF4-FFF2-40B4-BE49-F238E27FC236}">
                <a16:creationId xmlns:a16="http://schemas.microsoft.com/office/drawing/2014/main" id="{069E526C-BD47-412C-87C0-76032C16A668}"/>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g;base64,/9j/4AAQSkZJRgABAQEAYABgAAD/2wBDAAUDBAQEAwUEBAQFBQUGBwwIBwcHBw8LCwkMEQ8SEhEPERETFhwXExQaFRERGCEYGh0dHx8fExciJCIeJBweHx7/2wBDAQUFBQcGBw4ICA4eFBEUHh4eHh4eHh4eHh4eHh4eHh4eHh4eHh4eHh4eHh4eHh4eHh4eHh4eHh4eHh4eHh4eHh7/wAARCALrAd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BWxsv+fO3/79ClFjY4/487f/AL9L/hU604dKmIFf7DY/8+dv/wB+l/wo+w2P/Pnb/wDfpf8ACrFFU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QelAFY2Nj/wA+dv8A9+h/hR9gsv8Anzt/+/S1YpR0oArCwsv+fO3/AO/S0v2Gx/587f8A79L/AIVYooAr/YbH/nzt/wDv0v8AhR9hsf8Anzt/+/S/4VYooAr/AGGx/wCfO3/79L/hR9hsf+fO3/79L/hViigCv9hsf+fO3/79L/hR9hsf+fO3/wC/S/4VYooAr/YbH/nzt/8Av0v+FH2Gx/587f8A79L/AIVYooAr/YbH/nzt/wDv0v8AhR9hsf8Anzt/+/S/4VYooAr/AGGx/wCfO3/79L/hR9hsf+fO3/79L/hViigBq04dKatOHSpiAUUUVQBRRRQAUUUUAFFFFABRRRQAUUUUAFFFFABRRRQAUUUUAFB6UUHpQACikFLQAUUUGgAopBS0AJRRijFAC0UlAoAWg0ZpDQAUCigUrgLRRQaYCGgdaKOlAC0UCigAoopDQAtFIKWgBKUUlFAC0UCigAooooAKKKKACiig0AFFGaKACiiigBq04dKatOHSpiAUUUVQBRRRQAUUUUAFFFFABRRRQAUUUUAFFFFABRRRQAUUUUAFFFB6UAFFJRQAtBpBSN0NACgilrg/iF4o8V+F4Z7/AE/wYNc06CLzJJIdQEc3HXEewlvwJNcV8PPjjqnjvU5tP8P+CAZbdElna41hECoW25A8vJP4enqK0jQqOLmldLc1VGbi5JaHuBNGfemtyK8w+KHxJ1r4fiW/1HwnFdaOZ1hhu49URGJYDG6Mrkc5/AUoQc3Zbkwg5uyPUePakyPUVw/gfxdr2vWL6rrHhGbQdO+zfaInnukeZ+/MYAK8ZOSc+1YXwm+NOi/ELxJfaJY6ZeWUsMJngklKsJowwUk4+6csOOevWn7Kdm7bD9lOzdtj1aik3UtZmYlFUNcur610+WXTbIX10uCkDSiMPzz8x4HFeRaj8ejpfixPCmp+BdXh1p50gW3S4hbcz424bOMHPWtKdGdR2ijSnSlU+FHtmT60uQe4rgh4y8YFcj4YawRz/wAxGz/+O1z/APwuhrbxrpfhXWPA+uaReajcJDC9yY/LO44yGUkMASM4yaaozew1Qn0PXuKDTFORmnDrWRkKKKKD0oAKTIx1FJ3ryz4wfEq98EeLPDWl2OlS6uNRaY3Npbx77goANrJz/eJznjA7VUISm+VFRg5OyPVBS9q8/g8e69NEJE+GnikKcfe+yqw+oM2a5w/HiwHi3/hEz4N8Sf235gj+x7IN24ru6+bjGOc5xWkcPUl8KNI0KktkexUcY5NcDN481uCMyS/DTxXgdo/srsfwWYmue8NfGMeJ/iPp/hKw8O6rpU5Mr3w1OARyJGsZI2qGPVscnjHSkqE2riVGbTdj18UtIKWsjIKKKKAA0lFFABRRQKAClo7UlAC0UlFACLTh0pq04dKmIBRRRVAFFFFABRRRQAUUUUAFFFFABRRRQAUUUUAFFFFABRRRQAUUUUAGKTvS0UAGKKM0ZoAheNTltq5J618ieM1uPgj8fYtX05Wi0TUj5hhH3DBIy+agHXKkbwPZcV9gGvLv2j/AI8deBpRa5Gq6aGubM4z5mF+aP/gQH5hfSuvB1YwqcstpaHThZqMuV7M9JhuI5rZJ45A8bqGVgeCD3rxe4z8UvjNJZXUQPhrwZMSwbBF3fHjBB/hTDfiPQ1w/wp+LlwvwhXwrZoZvFMcsemaRGW5kSXISQ98RgEH/AHB619B/DXwtaeDfB1hoNq3neQmZpyPmnlY5eQ/Uk9ScDA7UpweF5ubfZf5jlH2Dl+H+Z0HloybSo2kYI7GsHwz4H8J+GdQub7QdBstPubrPnSwx4ZgTnGewyM4HFa+rzXNvpd1NY2y3V1HEzwwNJsEjgZC7sHGTxnBxXh3wH+Jfizx38TtcsNdhgsbSxsn22MaD91IJQuGbksQMg8gegrKnTnKEpRei3MqcJyhKSei3PfMUopg6j8KfWKMhhHzEdzXyt8YFVf2vPC+ByZdNP4+af8BX1V3r5M+P1/Dpn7UWhahPHNJHbf2fK6woXcgSknCjknjoK7sAr1Gl2Z24BP2jt2Z9YDke1YPjDwrp3iL+zJLlfLuNN1GC+t5kUbg0bhiuT2YZU/XPaucPxe8KiIs1l4kCY+8dDucD/wAcrC+GHxBi8d/GLVv7LkvYdJ0/SEiFtcqYy8zS5MnlnlcDC88/nWMaNRXla1kYKlNJytax7DH930pw6143+0V8RPF3w7gs7zSdN0m4sLx/JWadnMiSgFsFRgYIBwc9q734Y6ve+Ifh7oOuaj5X2y9s455vKXam5hk4HYVDoyjTVR7MmVOUYKb2Z05orwD4+/FT4h/D3UEht9H0H7Hd7zZ3JaSViFIyGX5QH5U4GR717vp0rzafbTSY3yRKzYGBkgE050ZwhGb2Y50pRipPZk5xmuaj8KWX/Cf3HjGWaSe9ks47KFHA228aMzNs75Ytkn/ZFdNRWabWxmm0R7V/yTXytaqv/Db8vA/4/G/9ITX1bXylZf8AJ8k/teP/AOm+u7Aac/8AhZ24Faz9GfVBHGGwa5S98G2c3xL0/wAcJKYrm1sZbJ4wnEquVIJPbbhsf71dad235cA+9eDfGT4v+MvA/jGHw5B4f0rZdbXtbySd5RJGWI5TClWGORkj3NcmHpzqPlhvY5qEJyfLDex74KDUBDeSDj5sZwDjmvDtS+L3i+z+L2meAr/w3ptiLm7ijedbp598Lk4ZDhMHA7jg06dGVS/L0CnRlUvy9D3k0lVdTvLXT7Ca+vJkgt4I2klkdsKigZJJ7ACvOrPxp4q8babc33w707So9PSVoYL/AFiSRFuSpwWjjRc7c8ZYgn0qIwbJjByPT6K8R+EfxW8Qap8QLvwF460qzsNZt/MEL2qsElZBkjDMx5Q71OcYzkZr1DxvrV1oPhq81Wx0e61iW2QOLS3ZVdhnk5bjAGSe+AcAmqqUpQlysc6UoS5Wb1FfOfwn+NviTxbr+twf8I7JqTeXE2mWFioXyhuYSNNO5AA/1fPqeAasfEf4j/GPwbINX1Hwboq6JuG4wXDz+WCRw7ArjvzsxWrwlVT5HuavCzUuV7n0JS4rlfhh4ysPHHhG21+xiaBZS0csDMCYZFOGQkdfr6V1HesJRcW4vc55RcXZ7jsUYpKDUiEWnDpTVpw6VMQCiiiqAKKKKACiiigAooooAKKKKACiiigAooooAKKKKACiiigAooooAKKKKAG0uKKUdKAEpjKCcnmpDUFzPDbwvNPKkUaAl3c4Cj3NJp9Brc+TvhlplpD+1/qVtHGixwXd9JEqgAISGPH519axoBnr1r5A+G/iHSB+1hfaw2o2y2V1e3scM5fCPuDhSD77Rivr2KRXGVYHuMelehmN3ON+iR2Y5PmjfsgK5Hevmf8AZk5+PPxB7fvLn9bomvpS4uYLeFpZ5VjRRksxwAK+Xv2YtTsT8dPGzrdRbb17h7Ylseav2jOV9eCDU4Vfuar8l+ZOGjelUfl+p7L8U/iV/wAILd2dqnhjWNaluo2dPscWVG0gbSfXknp2rhf+F4/EC+cro/wY1qQHlWmMoGP+/WP1r3sglenNN2N3FYQq04r3oX+b/Qzp1acY+9C7+f6GZ4Rv9S1Tw1YahrGmHTNQnhDz2hbd5THqua+a/jEN37XfhkEAjzdN6j/ps1fU5ZUU7mAAHNfIvxk1zTB+1TpOoi8h+y2Fxp63EwbKxlZAWB9wDzXTgFzVJNLozfArmqyaWlmfXaqNormLLwmtr8TrvxfBMkcd3pa2c8AjwzSLJuWQn/dJH/6q6O3uIZoVkikDxsMqw5BHYg1Yrhi3G6OJNrQ8B/bbUf8ACv8ARj3OrKM/9spK9H+Bn/JHvCnr/ZkP/oIrgf20bGe6+Gun3MMbvHZ6pHJMVGQqsjoCfbcyj8RW7+zl4u0HUfhVolimqWovdNtltbqFpAroyZGSPQgA13Si5YONl1Z2ON8LG3dnn/7cpIsPC5B/5aXR/SOvo/TP+Qba/wDXFP8A0EV8qfth+LNG19tDtNBu49Q+yG4824hyYd58v5A4+ViACTgnHGcZr6Z8Ja7pGsaVanTdTtLthbRO6wyhioK8ZA6d6VaDWGp6dwrRaw9O67m3RQKDXCcQV8p2Q/4zkuP+vtv/AEgr6qd1RTuOBXyFZ65pa/tny6k15AbVtTaBZQ2V3G18sc/7xxXoYBN8/ozvwKfv+jPr0dK+XP2xf+SieDzz/qm/SVK+okIIyK+Xv21Le4t/E3hfWfLkNukckQYDI8wMrBfqQKzy7SuiMAv3yPqDaG69q+ZPiwdv7X/hRB0Asj/4/J/hX0H4c8SaNrmg2+s6df281nLH5gkDcD1z6YPrXzB4+8VaJq37U/h/WLO+hk062ntYPtYP7psMwZgx4KgsRkce9VgqcueSt0ZWEptVJJroz6h8X+HtN8WeHrnQNZSV7G6wJVilMbMAwbGRzjIqpCPCvgPw5BpwubLRtKtEIiWacIAMknljljk57kk+tYPxt8WXnh/4VazrnhuWKe8g2Rh4yH8nc6qzkDuobPPpXF/s32HhfWvCMHi/V54dZ8VCZ1vb2/k86a2YMdqAt/qxsAbgDOSenTCNKTo80vhMY0pOlzPY4zw3rOl+KP2xodW0mf7RaNHIqSbCu4pZ7SwzzjgivpfXIx/Yt62TxbuMdvumvmbwn4j0XUf2x7jVLXUIJ7O6329tOrZV3Fsq4U98lWA9e1fS2u3dv/wj+oyeaoWO3k3k8bcITz6cVti4NVKen2Ua4uPvw9EfNn7DCBtS8UsVGVgtNp9ATLn9RXv3xZgim+GHidZkEijSbpsMMjIiYj9RXgX7DMgTUfFCuSHeC0KqepwZcnHpyK97+LFxDH8MPE7ySKinSbpQSeCTE2BVYxXxd+ug8T/vOnkeafsVrj4X6j8zH/icy9T/ANMoq93Xk/hXgn7FE8J+GWowiRfMTV3LL3AMceP5H8q97SscarYifqZYz+PIU0UHrRXMcwi04dKavSnDpUxAKKKKoAooooAKKKKACiiigAooooAKKKKACiiigAoooNABRRRRcAooopAFFFFMAxRRRQAVk694c0DXvLGt6Lp2piLPl/a7ZJdmeu3cDjp2rWpDRd9AOWb4e+BCoU+DfD2OODpsP/xNa+haHo+g27W+jaXZadC7bmjtYEiUn1woAzxWlilFNyk92U5Se7M3W9D0jW7VbXWNNtb+BX3iO4iWRd3rgjBrGHw78Bq6sng3w+jKcqV06EEfQ7a6s0mPahSaVkxKTSsmIuAAB0FKaMUUhGdrujaXrti1hq9nFeWrOrmGUZUlTkZH1rBHwz+HwUKPBfh/Hp/Z8Xt/s+1dfikpqUls7FKclszB8O+DfDPh65kuND0Wz06WRQjtbx7NwHYgcdq6CkpaWvUkp6np1lqVnPZahbx3NtOhSWGVQyOp6gg8GvP7f4F/C231EX0fhaFpN24JJPK8ec5+4zFfwxXpZ60lVGco7MpTklZM4/xX8NfB3iiLTLfWNJSS10xna2tomMUQ3AA5VcZHHStvw74b0Hw9CYdD0ix05GA3i3hVC+Om4gZP41rUCm5yatcHOTVrhig0tFQSYfirwroXiiOCPXLBbxICxjVnYAZxnoRnoOtc3/wpv4Y7cf8ACG6Xn18vn65rvzRVRnKOzKjOUdmYnhfwvofhiKaHQ7EWkc7BnUSO4JAwPvE4/CneKfDejeJ9Il0nXtPhvrOQhmjkH8Q6EHqCPUVs0Uru/NfUV3fmvqeYaJ8CvhjpN6LuHQDPIDuCXVzJMgP+4xKn8Qa0df8AhH4F8QeJV17WNIa7nS3S3SFpSsCohOMIuPX9BXe7R6Clq3Wqb8zLlWqN35mY9n4Z8P2Wjy6PZaNYWunzAiW2ht1SOQEYO5QMHIridL+BXwz03V/7Sg0Eu4feIpbmR4Qf9wnaR7HIr07FJUqckrJkqcknqcF4y+EXgPxbqFvqGraPi6gQIsltM0BZR0VthGQO2emavXXw38G3GgWmgS6Mv9m2pLRwLPIoZiCCzkNlyQeS2e1dfRin7Semoc8tNTgtJ+EPw80nUIL/AEzw6lndQOrpJDcSocqcjOG5GR0PFa3jHwF4X8XPG3iHTnvvLXaqtcyomM55VWAPPqK6elodSbd27jdSTd29TivDHwu8FeG9WXVND0hrG6ViwaK7mCkkEHK7trcE9Qa7RfSlGKWplKUndsmUnJ3e4GkoNFS2IRacOlNWnDpSiAUUUVQBRRRQAUUUUAFFFFABmgUlAoAWiiigAopDQKAFooooADSUtFJgAoooPSgAFFIKWmAUUUUAFFFFABRRRQAUUUUAFBoooAO1IaWigAHSiiigAxSYpaKAENFLRQACiiigAoxRRQACg0UUAJQKWigANIaWigBKMUtFACd6DS0UAJS0UUAFAoooAatOHSmrTh0qYgFFFFUAUUUUAFFFFABRSUooAMUCiigApDRSGgBaBWPr3iLR9DktY9V1CK1a8nW2tw+cySt91BjufStZiFG5iAB1JotpcdtLjxRVSbUbCBts19bRt6PKoP61Vm8RaHCdsusWKn/rsv8AjUe1h3QjVorGHijw9/0GrD/v8KP+Ep8O/wDQasP+/wCKXtqf8yA2aD0rFPirw6D/AMhuw/7/AAq3baxpV0qm31K0k3fdCyqSf1o9tT/mQF4UtNDDHBpQc1aaewC0UUUwCjNJzXOeMfFVv4dMCSW09xLMCUWPAGB1JJqKlSNOPNJ6AdGx4rK1nxBpOkKGv7yKInjbuy2foOa8v1v4ga5fq8dqY7KBsqdg3MR/vHp+Fcg7PI7SO7F3+8zH5m/GvIr5urfulcD6RglSaJJY2yrqGB9QelSCqOhj/iUWZPX7PHn/AL5FXRXsxd0mAtFFFMAooooAKKKKACiiigAooooAKKKKACiiigAooooAKKKKACiiigAooooAKKKKACiiigAooooAavSnDpTV6U4dKmIBRRRVAFFFFABSGlNJQAU13C9c1X1S8t9P064v7uURW9vG0srnoqKMk/kK89uNcjvfA99468RXV/Z6OLZrmztLeWS2kW36o0hVgxlbIOMgLuUYyCTUY3LjC+p6MlxG+7YwbadrYI4OM4PoeR+YpwlU9Mn+X515/wDCnw/e6Z8MLeLUtSu11TUEa+vrouGlWWXDH5iMZVdq5x/AOK574Rz/ANqQa/qen6tey6Vc6jLMZprmWWRYkULHErvkjKqZGwcgOAOc4t0tZWew/ZPW3Q9hEyEZoMgBHB5ryz4J3BXwjrnjK9vZ00XU7+4vrJZ5S4t7RchTyTjIUsRTvBt5qHjmO58Y65PdWHhgqTpWniUx+ZGvzG6mKEE7ucITtAHIJNEqVm7PRf1YqVFpu2y6lnxUH8Q/Grw7oyhZLHRLSXV7pT0EzHyrfPvzKwHsDXbeLtNuNW8PXWn2kqRSygBWYkDgg4yPpXA/AC1F5puseM90rJ4h1F5bTzmJeO0iJjhQ59AGIHbNeq4pYiKf7votBVWk+VdDxef4deIo2yi2TjknbL/jiuZ1CzurC7e1vLd4ZU6qRj8a+jSK80+NNpEP7PvAgEhLRFu5HUCvncZl8KdNzgzI82/3cfjXQeGPCmpeIoHmtGghhR9hklJ64zgAcmsEV698H/8AkVm/6+pOPwWuPA0YVq3JPawHPL8LtSC/NqlsT2+Vv51Qv/h/4itctGlrdoP+ecgz+TCvZO9Ielez/ZlC2iA+ejJq2mXHl+ZfWcqn7hZkP5d66XQfiDqtnIkeoYvoAeWxiQD2Pf8AGvTtf0XT9Zszb31usmQdj/xIfUGvEfE2jXWh6s9ncHcMbon/AOeiZ+9/jXnYmjWwj5oyuibs9t8O69puuW3n2EwfH3kPDKfcVqg1866Nqd5pGoR3ti7LIp5APDj0PtXuXhTWo9c0eK9jUKxG2RB/Aw6ivRwWPVdWe5SNg1m67oun6zbeRf26ygZ2N0ZCR1B7VpUneu+cVKNmgPAfFuivoetS2LMXT78TkfeTtn3rIK5wGOF716D8aFVdWsWAwfII/Dca8/bk/lXyWKpRp1pRjsB9G6cqx6fboOixKB+VT1DZf8ecP/XNf5VMK+th8KAKBR3paoAooooAKKKKACiiigAooooAKKKKACiiigAooooAKKKKACiiigAooooAKKKKACiiigAooooAavSnDpTV6U4dKmIBRRRVAFFFITQAppKQmqGo6zpen5+231vAQM7XcZ/LrUucY7sDifj7pPiHWvAh0nw7aPdy3N3At3Csyxs9tvzIAWIHYA89M1kfFfQ/EutaHo1hFoMV9ZyapA13ZwXSxpDaoQcEsQGJIXoDgA4GTmvQLHxN4fvrjyLfVIWkPRSxXJ9sgA1tBQeuaujiU0uXWxpGq42VtjifHGn+JtR+Hl5o1mYl1XUh9lEludiW0ch2s2TgnahbkDJODgdsjxn4X1Pw/wDBc+DvAdi9zM0aWI2uiuInbE0pLYG4qX59Wz2r04IM55o2+5qlUaVl3uCqNKx5n488N6pN8GLnw3plhtJt4LeOws5V3LbrIgeNHYDcxjDDngml8SafruqfD7ULey8Pm1SCyaHTtJeVBI7qmE80hvLCg4+TJzj5ieg9C1C6tLC0e4vJ0hiXqzninWdzbXsKzWs6TRkcMjAg/jU/WFzcvXcPavscx8L9I1DRvCWm6bc20djbWtpFBBZ7xJJGFABMjjguT/d4+vWuwFNCCn0ptyk2Q2222IetcB8al/4ktk3pc/8AsprvzXA/Gn/kB2f/AF8/+ymuLHfwJCPKQM17D8IBjwqPe4kJ/wDHa8fXpXsHwiP/ABSwHpcSf+y14+V/7x8mB2neigUV9KAnWuN+Kejw32gyX2CJ7Ib1I7rxuB/nXZdKqarbC70+6tzz5sTpj6risa8FOm4iZ88ds5BrsPhVqkln4gWxZsW15wRn/loMlT+hH5Vx+3aBj/PA/wAataLL9n1qymDEFLhG/X/P5mvlaNR06qkugkz6JpO9IrAjIoJ5r65vQo8r+NH/ACFrH/rgf5muABySfSu/+NJ/4m1l/wBcT/6Ea4BB834ivlsf/vEiWfR1j/x5wf8AXNf5VPUNn/x6w/8AXNf5VNX1MfhRQUZoPSkqgFopBS0rgFFFFMAooooAKKKKACiiigAooooAKKKKACiiigAooooAKKKKACiiigAooooAKKKKAGr0pw6U1elO7VMQENFFFUAmT3oNLXPfEDVm0jw1cXEbYlkxFGR1Bbv+VRUmoRcn0A5L4geNp47l9L0aYLsyJp1PIOcFVPt6153IzSSmRmZ2PLMxySfrV/w/ouoa5d/Z7OMEgZd2Pyp7k/06nrXbQfDNQm2XVj5pHIWLgH8Tn9K+bcMRjJOaWgHn9m228gfn5ZFbj2Oa+jI+lfO8ltJaapLaS43wTmNvfDEf0FfREf3a7spi4uaY2he9KaKDXsiM7XtKtdY06Wxu42aOTklWwQR0I968iuW1jwLrzwwTfuyd6hx8ky+47H3617aa4/4r6XHeeGJLrGJbQ+Yre3euDHUOZe0jo0BueGdYttb0eG+gYAsP3iZyY37qa1BXi/ww1n+y/ECWbyEWt4fLIPTf/Cf1Ar2gU8HiViKal1G0BrgfjV/yArL/AK+f/ZTXfN1rgPjWf+JLYj/p5/8AZTTx38CYjykCvYfg/wD8isf+viT+S15AvSvYfhAP+KUP/Xw/6gV42Vv/AGj5MDsxRQOlJ3r6S4CmoLt/KtpZD0RC35Cps1z3j/UF0/wvfSFgHlTyU55y3H+NTVlywbEzxBzklvU5xUulx+bqdrGc4eZV/UVBniui+HGnSX/iq2ypMVsfPkOOBj7v618nRh7Sait2Se3jp+dB6ilpO9fXNaFnlXxoJOr2Q/6Yf+zGuCX5WXPAJHPpXe/Ggf8AE5sf+vf/ANmNcGeSB718tj/94kSz6NtP+PaHv8g/lU1Q2f8Ax6w/7i/yqavqY/CigPSkpaQ1QAKXNN6Ak1hat4s0HTXMdxqERlA/1ceXb9KynUjT1k7Ab9IK4Ob4naQkmxbO9cdz5YGPwLVr6R420DUWVFujBI3ASdSmT9en61nHGUG7cwHTUUiMrKGUgg9CKAa6bgLRRRQAUUUHpQAUVQ1DVtN09c319Bb+m98Z/CsG5+IHhuH7l1Jcf9cYiawliKcfikgOtorih8SfDx/hvBx3iH+NXbHx14augub8QMe0ylf16frUrGUW/iA6iioLO6guohNbzRzRnoyNkfmKnFdCd1dAFFJmlFMAoqrfXtrYxGW7uIoIx1aRsCueu/H3hu3B23j3BBx+6iY/r0rGdenB2k0gOqoFcbb/ABH8OySbHe5i/wBp4uP0zXQaTrmk6oubC/t7g+iPz+XWiGIpTdoyA06KQGlrYAooooAQUo6U1acOlTEAoooqgENec/GyZvsun2uSFd2cj3AwP516Oa89+NNuzaZYXXG2Kcqx/wB4cfyrizBXw8gNH4V6dDZ+GY7hF/eXjNI59QDtH4YH611w6Y7elct8MLyO58I2ka/ft90Tj0IPH6EV1Ga1wij7GPL2JZ4b42iMXji+QcZnD/XOD/n617mnSvGPiMgXx3MQepiz+IH+Fezp3rjwH8Wr6ji9B9FJmlNeoMSuc+JEyQ+DdQ3/AMcexfcmujZsKTgnjtXmvxk1eNorfR42/ehhNKPQfw/nya5sZUUKMmB5xbzPBcRXCcNE4dfYg8V9F2cvnW0co6Ogb8xmvm/bxtGT6V9GaUhj022jPVYlH6CvKymyckuyC5aNcB8acf2PYD/p4P8A6Ca781598aD/AMSmxPpOR/47Xo47+BMHseW8AmvX/hBn/hFf+3h/5LXj/wB6vYfhAP8AilP+3h/5LXj5X/vHyYkdpSGoby7t7OBri6mjhiX7zu2AK5nVvH/h+zVlhuDeSD+GAZH/AH0eK9+pXp017zsM6iWRI42d3CqoyxJwAK8Z+IniQa5qSW1o7GxgJC/9NG/vH+QqDxX4u1DXN0TE2tl2hVx83+8e/wBKraN4V1rVmVrezZYWP+tl+VMfz/IV4+Lxkq/uUdgMq2hlubmO3t4zJLIwVVUZJJ/l9a9n8AeHG0HSz9o2tez4M7D+Ejoo9hTvBvhKz0GESOFuL4j55yvT2X0FdLXTgcB7K057gKKD1pRSHrXpPYaPKfjUf+JxZf8AXv8A+zGuBXJZcf3hmu8+NP8AyGrH/r2P/oRrg4x+8BHXIwe1fL4//eJEn0jb48hMdNox+VSVDaZ+yw55Oxf5VNX1MfhQxG4GayvEWu6fodmbm+n2nokY5Zz7D+vSpte1S30jS57+5+5EucZ+8ewrwfWNTu9Y1CW9vHLSNwOOFXnCj2Ga4sdjVh1aO7A6m58ReJvF982n6QHt4scpFJt49Xbt16DrWhZfDG5MQa61WOKQ8kRxF+frkVf+DNuseiXVxsG+W4K7u5Cqv+J/Ku+HWsaGFVaKqVdWwPGfEfgPVNIge6t3jvLdBljGpDgeu3n9DXJ5VlwRx1HHHWvpJ1DKVIBB6g14F4xsV07xRf2Ua7Ilk3RgdNpAI/ma4sfg40YqdPQDuvhR4knu92jXkjO8ab4HPdQQCv4ZFeiDrXhHgCc2/jLTRuIV5dpA7llYf4flXuwPNehllZzpNS6AOpOaUU1jwa9ICK7uIrWB7ieRY4kUlmJ6CvM/FHxEmnZ7bQ/3cP8Az8uMM3rgHoPc/pWf8TPEratfHTrV/wDQrZ+cHiRx/F9B2pPhn4aTVr1r66TNjA2FQ9JH9PoO/vXi4nFTrVPY0fvAraR4V1/xQwv7h2CE8T3TElvdR3Hv0rp4fhbZ4DXGq3Dv1ykSqB+ea9DRFQfKAOMcDtTgK6qeW0or3ldgeWat8M7yCItpt+t0R0SVdjH6EcVw17a3FndtBeQvDOvVXGD/AJ/nX0YVzWD4w8O2uvac8Lqq3KjMMxHKn0PsfSscRlkJLmp6MDgPhDqM9v4g/s4P+4uI2LJ2DKM7vyzXroPFeb/DjwjqWm61LqGpQrAI42jjXduLE/xDHbGfzr0cdK3y5TjStNagKxAFcf438aW2hlrO1AuL4rnGcJF7t7+1aPjfXo9C0V5wf9IkPlwj/aPf8OteOaBp9z4g1xLdpHZp23zTHkqvVif6Vlj8XKm1SpfEwNGzs/EXjS/8xme4RDkySttijB7D39hzXXaf8MLFYwb7ULiV+4jCqo+nU13GnWNvp9nDaWsYjiiUKoFWxV0cvglzVNZA0ed6j8MbJoS1jfTRyLkgSqGB/LFef3dpqfh/VWhkL213DyGjbqOxBHbpX0Ielec/Gm3j+y6fcqg8wyNGzdypXP8ASsMbhIQhzwVmieUu+AfGX9pSLpepuFvRwjjpLjr9D/Ou5zXzhb3ElteR3UTbJIpBIhHYivoHQNQi1bSbfUIPuTIGHt7U8txkqv7ue6KL9FFFeuBGnGevXvUg6U0U4dKiIBRQKKsArG8Y6SNY0C6sgB5jKGjOP4l5H61s0h61E488XHuB4h4C8Rf8I9qkkN0H+zTtiYdCjD+LH869ogljliWSORXRgGDKcgivO/iX4RmeWTWtKiMm75rmBRkn/aA7+4rlfDXizVtBBgiZZ7YHi3kPC/Q9R9K8elWlgpOnU+F7EstfEU/8V/Lzx+6/kK9qXGOK+f8AXtak1XXG1V4BGzFf3YbPQDv+Fenx/ETw2YkZ5p0dgCVMLcfpTwWIpqpUk3ZMaVjsaWuHvPiToscZ+z295cP2GwIPzP8AhXMa38RtWvEaKxhjsEP8StvfH1PA/KuupmNGCuncZ3vjLxRa+H7M8rNduCI4Q3OfVvQV4tqF5cahfS3t3IZJ5Tlif0H4CoZ5JbiUzTTPLIxyzOck/iaaDn+Q9z6D3rw8VjHiH5LZEtmp4S099T8SWVouCrSbnyM/IOT+n9K9+RdvTp6VxHwx8NvpdsdSvYyt3cLhVI5jTrg+5ruM17eX4d06d5bsaCvPfjV/yDbAdvPb/wBBr0E1598a/wDkG6f/ANd2/wDQavHfwJjex5eK9f8AhB/yKv8A28SfyWvHwMZr2D4Qf8iqf+viT+S14+V/7x8mTE6LxBpFprWnPYXokMLlSdjYOQcjmsFfh74cXBa2uJMDGGnOP0IrsBRivoJUYTd5K47GVpugaNp6AWul2sZH8XlAt+Z5rUVVAGFA/ClFFWoRjshhRQaKdwCk70tJ3oa0A8n+NP8AyGrH/r2P/oZrgh94fUV3vxnGdcsv+vX/ANmNcF/EPqP518tjVfEyJZ9IWf8Ax6w/9c1/lU1Q2f8Ax6Rf7i/yqUV9RH4UUc34+0S717RxZ2ciI4lVzvJCkDPWuR0v4Y3RnVtS1GNYv4kgUkn/AIEcfyr1LFBrnq4OlVlzSQFLSdOttLsorOzjCRJ09fqT61dFFGa6IpJWQAa8W+KWP+ExuOn+qiz9dte0lhzXhnxIuEm8ZXxVg20omQcjIRc/rXm5r/CS8wK3gvH/AAlulk4/4+V/z/Ove1614V8PlVvGemqwyBJu/EKxH8q91Tris8p+CT8wFNct8SNabSPD7rAcT3JMKHP3cjJP5f0rqTXkfxivHl8QW9ln5LeHfj3Yn+gFdmOqOnRbQmzikVmmWKPDFjhBjnqf8a+gPD+lw6RpMFjB92NeSf4m7n868S8JwfaPE2mxetwjdOwOcfpXvqnIBHSuDKKa96fULi0o6UGivbGBpKWigBKKUVX1Cf7NZT3BGRFGznnHQZpN21A8Z+JmrnU/EckMZPkWZ8le4JHJb/PpWd4X1258PXclxbRRMZECMJAeme2DWbNM00rSPy77mY+pOSf516n8KtOsLnw5JPPaQTSNcOpZ0DHAxgc/WvmKKniMReLs9WK5gf8ACztax/x42Q9/m/xpD8TdaC7fslnuz94A4/LdXp/9k6Z/0D7U/wDbFf8ACj+yNL/6B1p/34X/AAr0vqeJ/wCfv4CV7nls/wASvEDLiOOwj9xGxP6tiud1/XtU1t421K58zy87FChVUnqQBXuX9iaVu3f2faf+A6f4U/8AsnS/+gdaf9+V/wAKieX15q0qlyj52bBI+YH8a9u+FsMlv4KsUlBDEMwBGDgsSK3BpWmqRtsLUY6YhX/CraKFAVeABwK1weXvDz5nK/QBwooxRXqAMjzg59af2pkff608dKiICClooqkAUUUUwGuMiuK8X+A7TVZnvNPcWt23LAjMbn6dj7iu260VlWowrR5ZIDwLV/DGuaWxN1pspiHPmIN69fUf4VjqVY4DcjjANfSbLkY4qjc6NpV1n7Tp1rLnruiXn9K8ueUr7EidT58Zfl+Zc49RTW4ALcL69K93Pg/w2f8AmEWoHspH9atWvh/RbUg2+l2aH1ES5/MjNY/2RO9+YNTxHR9C1fVZFWx0+aRD/wAtGG1P++j/APXr0vwf4DtdLdLvUWW6u1O5QMhE/wATXZfLHgLgD0xT1bNdlDLqMHeWrKsKBxS0A8Uda9MBK8++NX/IN07/AK7N/wCg16Ca89+NR/4l2nf9dm/9Brix38CYPY8wr1/4Q/8AIrH/AK+H/kteQV698IP+RV/7eJP/AGWvIytfv/kR1O0FLSClzX0i2LCiiigAooooAKTvS0nek9gPJ/jKf+J5Zf8AXr/7Ma4TA3DPrXdfGX/kPWX/AF6/+zmuEkbCj8f5V8vjP94l6ks+j7P/AI9Yh/sL/Kpqitv+PeP/AHR/KpM19PH4UUKelNz7024mjhheSRgqIpZiegFeW+K/iHcyXD2+hbUhHHnumWY99oPGKwxGKhQV5DselX+oWdjb/aLu6hhizjdI4AzXI618R9JsyY7FJb5wPvKNsf5nn9K8+0TSdb8VX7BZHlK/6y4nkJCA9uc/kPyr07QfAmiabsklg+1zgZLTHcoPsvSuKnXxGJX7tcq7iOIuPFPjDxCJIdPglEWeVtIT0936/wAq5K8jmhuZIblGSdW/eI4+ZT15z9a+jEiWJcRqFXsFGAK8J8d/8jlqeMf6/wDoBXJj8NKnBTnNt+f6CZN8OcN4104HOd7Y/wC+G/8Ar17oOteH/DBPM8a2Jx9zzG/8cYf1r3Ada68oX7p+o1sBrxT4rf8AI53H/XOJR9Nuf6mvbK8c+LsJj8VrLjiW3Vs/TI/z9avNf4HzEzn/AAzcG28Q6dNvC7bqMEkdAWwf0r6AQYAHYV83q5Rww6ggj86988J6qusaDa338boBIPRxww/PNc2UVV70H1EjXoozR2r3ChBQaUUh60XAWsbxq5j8J6sw6i0kx/3ya2AazvEsJutBv7ZF3NJbuoHqSprOp8DA+fADn8K9W+DNwX8P3Vt/FFckn6Mo/wAK8q3AY9xXY/CjV/sOvNYSHEd4Aqk9N4zj86+Yy+pyVlcD2EAU7ApoNOr6pAGBScUp6UlMBaKSgUALRRRQBGnf61IOlNj6H606phsAUUUVQBWfr+pRaTpdxfzbikKZ2gck9h+JrQNcF8ZboRaHb2oIBuJwWPsgJ/nWGJqOnSlNdAObu/iPr08n+jra2uDjYE3E/ix5/AV1Hw98YXeuzy2N/Cizxx+YJIwQGAODkdjzXl+j6XeatqMdhZr++b+Ij5VHqfavbfCfh2z0DT/JgXdM3MsxHzMf8PavJwEsTVnzOWgG1SigUte6AYpDS5ooA4/4h6BqGrxQXOnXTrLa5YQ7ioc5HIP97iuY8JeP7qyl+w66XmiB2edty6N0wfUe9erN0NeW/F/Q44JY9ZhQKJm8uZV4y3Y/U968vG0Z0/39J2fUD0+KRZY1kRgysMgjoRTxXnPwj14ywtoV1LuaMbrYnrs7r74r0XOK7MPXVaCmgFNeb/Gp/wDR9Kj9Wkb8go/rXoryIilmYKo6k9K8d+KOsWuqa3FDZP5kVohQupyGckZ/IAVz5hUiqLTerB7HJV6/8IP+RU/7eZP/AGWvIO+K9B+FGvWdmJNJupPLMshkjdmwpOBke3SvIwFRQrpsg9RopqSKRkEEHvTs5/8A1V9MnfYtAKWgUUwCikpR0oAKTvSM2BTdwP3f0pMDyn4znGv2f/XqP/Qmrgid3511nxWvorzxUY4n3C2iWI4/vckj8M1yi5Ei8FgSBgV8pi5XxEmu5LsfSNv/AMe6f7o/lUlZ+j6hb3WkwXcbqY2jByCOMDkfgeKNQ1extIfMkmUn+FQRk19SpJxQ7o5f4wXs1v4fitYWI+1T7Xx/dAJxXkojmkkRI4mdmIVQozk9hXqnjqaDUrSwkuLR2SK43GPzAAQQRyfTnNVry8j0PQ7jULu3hS3jiLFUYHntgAemK83EZfPE1nKTskZup2Nb4di10vwvDHKhiuGLPMpHzZyf6CtZ9eSN/mtZQmfvkjpXmVpr9j4g0Sa60zUrqC4VB1iJWMnPUEc9K5jSPG2oa9q50a80ud4FGBeKzLkr1I+Uce1ejTpxpRUVsTzyZ7UfEnnXYjgVVhH33Yfyrjb3RdLv9WuNUurmUpcTMyZIRQp/U9RXnM91HpPjZ1fxZeJZPjbC4cnJ4+6e1cf8S9ZXUNbiW6+1oYshJNziGUZ5IUUqkITa5lew9Wepaz4s8H/D68t9WjupL2Zi8cMEDeYzMRjkDHFdh4T+LWkeImto7dJIJZ1YrFNHtYkdhgkV84+KNJ8N2enWRN6988i73W0+4nfAz0PrV3Q7rwbfW9rNozT6PqKDy3YT7jKoHJ/2fTNKNOMPh0K17n1bp/inT712jhkG9WIOTwCDXF/EDWfDl9dLDrGpQWL22djrICWDY4I/CvCtGk+H629xubWprvayohuSCWOeQR6dea5W+0nQW1VHvLLW49Pk+d5zLvY575pype1i4y1Qmn3Pfo9G0p7CXUjrkJs1XerqoPy+p5roPh1rWm2OnvdWGqf2hYzuRhFAAkXrtOa+dkNp4fu4vs19rUejSN5iC4Xh1PUkMMYrdt7yS0sZofDd8klvduzPEY8ctxweAB34rGngqVN80Y6hZ9z6h0LxZo+sA/ZLh9wOCHTBzW8rblDKQQfSvki21jxt4Q8PpBss79ZZCFZJg8keegwc13fw+8SeJrPRXPiS31KOVmLxl4wCRjsR1/KupN9g52j3t3VBudgqjqTVGTWdNQnN3GT6CvOdE8U2up6eb24nnhSOQxmOfIIPuD1rcjQygTRxgo38QAxSYva+RoeKfF0OkiP7LbvfMctKEOAifX16cV0lu6z26TBSA6hhn0Iz/WuKu4FIWSM9OqDjNTjXLm3Cj7ZCoGM+Zgj6D3pRg+ZtvRle1XU828W6W+k+ILu0dcIH3xH1RiSP6j8Ky45JIpFkidkZCGBB6EdDXb+OJbfUoVvdUvLa2EKlRcA4UDrzXKPpjrGs8dxBPHJgxsrZ3j1B6V4WJy+tCblBaDVRM9i8CeI4/EGlK5bF1EAs64xzj7w9jXR18/aTPq2j3h1CyWSNoshtq7lPsfUV6FoXxHspo0TVLeW2lOMyINyH3x1FdeGx1ko19GNSR6BSGsSLxV4dl+7rFpkdmfB/WqepeOPDlnGzLfLdOP4IBvP+ArueKpJXckUbWralaaXZSXl7J5cKYy2M9TgVJp17bX9ql3aTLLDIMqy9DXkF/qOreO9eisYUMVtnIjGdsa9N7HoTXrei6fBpWnQ2FsuIolwuep9TWOHxLrVJcvwgXaWgdKK7QGx9D9adTUxzTqmHwoAoooqgA15f8bGb7VpicbSkh/EY/oTXqFed/GqDNnYXWPuyMhP1XIrizBXw8gH/AAc0sR6fc6nKp8yeQxoSOQq9R+f8q9BAxXJ/CqdJvCFuFI3JJIrf99E/yIrrKrAwUaEbdQCg0UV1gJRRRigA7VzXxMhSTwbes4yYwrr7HcB/Wum7Vxfxdvvs3hXyVcBrmZY8eo6n+lYYmypSbA8u8OXjWGuWN5uwY5kJ/wB0kg17b4ri1C58PXMWkSFLx1HlEMFP3hnBPA4zXgYb5vMUZJwcf0r6Otd32aMMu1toyPQ46V5GU+9GUGB5BL4N8ZXUha4RpSe8t3nP4EkVEPh74nOP3FqmOg+0CvaaSux5ZRfxXfzA8aHw98TZz5Np+E4pH8AeKFXAtLZhx0uB/WvZqiubq3tUD3E0cSk4BZsZNDyuh5/eFjyW18L+ObP/AI9vPhx0Ed4MfluxXe+BY9ei0x1193M/mkJvYE7cdyPerSeJdDlurm2g1K3lmtR/pCI2TH9fSuV1LxpqX725s7Ef2fFuBkwSznttxWlDAwpS5otkuVj0PPFV5ry2ibbJcRI3oWGa8fi8UeIG8K6lrWpefC8rH7Jas3+rQA/OR0q9ou1vCcGvXV9FPM8XmXE8rb0X0A5wK7iXM9R/tCz8wp9qiDAZxuFV7jWtPhlELXCtIRnanzHH4V5A2s6bofh+e5OtR6heXyvNCXf5QOyL7Adqz/AniK3u/DM99DFPDPul8y5m5LccfMeMf4UXFzy6Hr+peJrKKFxDvklGVCgjOcemc1wPk6nq0720niy6YoN1wgXaEBPHQiuL+HGqabqE99rl5eG/1BJisao3yRoDyQOBmnaB49sZPGWvC3jV7BAgIEWS7Acknqa56lGnV+IPfbOoTQtNt9eh083Et5JIjSKu3C8DuQcda2bHT9OtdT+yrDZQGMn53b53PoM814nY/Fr+yvGN6txbXFpAGKRguW3jnjBHqap+KfGV54k1bSVuDNYRWk3mmcAB2Q9fw4pUqVOn8CsDgz2zWPEcljrlvYwLCkz9U3989ax/ife2+mzWuq3sqXttCd08BkB3Fecqp6/WvKPiX4jZbOS403V4XmXKrsxvcY4Oeo61zXijVm1jwnFqEt7KiKEhED7SWI4Y5HP51tpFaDjTdtT27xr4y0PX/h4NYg2ZDnbaO+0MBgc+orLT4k6Bc+CWsmlDRC3EbKCNgYfwgMcn0/KvHvBt9pFykehXd4wTcSkkshVVBX7uB71zugPFZ6vO93dKsds7mKMoNshDcAj0NQpFKkjvPD3xA1bS/F4tbOa4mtZAPJgHGSeg4471X1rx9qWneIBdW8l7A8U7FbZ3I8sseRj0NcHPrMdrriahZ26xFJfOC7jtDen0rS8UeIP7XtU1xbSO3upJD54RD5bcjb16nihSutR8th3iO91rUvtGvL5spS4EchJ5Ruw9cVoWN34i1jSZfJEEiM+fKV8zqwHIAPr7VkL4rur7TZbaKC3juDk70AUPnqcDGTWRp11eRXzus728oYEOrEEmhN30A9B+GGra5qbnwzcW1tPayFvkufvoO+3J6+1L4OuNL8I/FX7Pd6bPHEJmgDNnacjGeRjrXn97qtxb6obuzmmgmRwwbd8xPc10MOkza34Xvtfa6njkgAaHc3Mr9zuPAPtQ+yHydTrPiLp+hf2hDdabqYNzbXBMsSAAHjPOMCpvE/jyG+sYrfTZY08u28kpLHyD6ZrzSQxSaaY7i6uY9RX5vmfIcdKZoFnpa6/aLqmoiFDL+9DR7hjsapSbRLVjvvD3i+1k0yLQNbT7Zi2dVEvO05GNuM1qeGvGNrp73mjy29oLGRMpcMxZi3sAOMV594vvbKz8VC40N0t0iQcoCEz6gD1rZt9a07UNELWi2lpfhtstwkfzyjuCOlHO9h20OxttevdBWL7Fpov7a9zuIy4I9c9BW7J4g12C0t/7PtzeWM64lnXLfZjzxkHAFeWjxxdyx22i+XFClsHjAjGfO3DHIq34L1S407VLnQri/wDslvdqVCTlhhuoOO+armaJ5Lnt2nw39vYxW0l7HPZ3WWMsrb9vTjNdlpd5NJF9lt/KEaDbHJ5gKFvQ4PH0r5gbxBr+l+LUtZYTPYSny4Y3JEagYyye9ehazfXHge7Oo3dtd3Gl3wWQukuNjkcnjr60ash0z1kw3l5E2n3dxarNISdsasCQD2pt7HeR6dNatbxQJt+WQjIPYAjOfyrzuw1qO11e18QXGoG50KZcLcq53xN/dOP8K6X/AISnSLi9vYrq+R7ZCGSdXYkf0qotMhxZW8O2Hiiz0S8t/EdtpNwodnhDNuBHb1wPrWxoepW502KGG0is5yNrbRvRSSeBgf4VW1LU/Dc1mJpFSQeVlbhd2wnsG5659qg0S+l0vTVDWD/6Y4G1JcqfoR0xTvYctRltPrEU15Z6XFayzRyhpjdAooB7Ad/5VLe6lb29pFBd6TbRMW23G3Y3lMf4xt5K+9VPtOrX3icxW5XdCADG5ydn+8Rz1p13o8R19Lu/hhhSfdG8kYwceneplFTVmSPg0X7Tpkt3Fcoxjb5um0D/AHquad4P1K6uEHnWkULAfvXlBGPYVM0djp9nK1vfQvEoZTFjAdQMkEZ/Wm6LeXStDZ2yo1oeU2kv5S4yMEnPWuOeW0JO9ilOx6p4V8P2OgWHkWuXd+ZJWA3Of8K2QOa8/wBP1+70iONbyVJ7eRipc5ypAyfrXU6f4g0u6ZYxeQrKVDbC2Dg/WuuFOMEoxWiNVUTNiikVgRkHNLkVRYxepp9MXqafSjsgCiiimAVzXxE05tT8L3ca5LxBZkHuhz/KukproroyOAVIwRis6sFUg4vqB5V8IdZjtL6bSpnAS4xJGSeA44I/GvVgTjtXhvjrQ5PD2ufuFdbaZzJbshOUHcfUH9K6rwb8QovJSz119rKdq3IHDem4dvqOK8rB4j2LdKppYD0qioLW7trqIS21xFMh/iRww/Sps+4r11JPYBaKbuHqKz9Y1vTNKhMl9exRY52k5Y/QdaUqkYq8mBoSMFUsxAA6kmvE/iJrg1rXWSFibW1ykfoW/iarvjLx1c6tG9npqva2hOHfPzyD09hXLWOmXt3nyYSEUbizMFXHrk9q8XGYmWIfs6KuTJpIi0+BrnUILZQcyyqox7kD/GvotcqOf0rxXR7Wx0m9TULjVLZZbb5wpHAYqSDz17V1Fz4ot47qGwm1N5JXAeQhsBEP8QxxiuzLsLKjFue7I9okd7c3lvaxmSeZEUeprBvPEU8hCWEKLnPzS9ceuK4iLxPa3LXd810Y7C1LHLKd8pXsM9uKwtCub3WzPrza89gvltFBa7Bt2scqxPXPavRXYXPc6PxB4ln8tL241OT7LBy6W5GZWzwMDn1rn7jxdpupeDJfEguWnkilON7gGIrkYAbpXJeIPC+v2/hu8YahYSsz5haeQxOGIIAA6Ek/0NeZw+HvGdt4On0r+zZk8mZpplCfLg88HByaHF3WgRin1PW77xl4V0PwxcnRbeS8m1BftE8qkSbpDyQzccD0rjdZ+KutR+BbJFYfaJWcmS2XaqKOFGO3NcJc6hY2Hw8fS7uxuW1G4kCqzqymNRgk/j0rM0nUtPXQpre7t/tM24C3EpJSELk9O+eKhy5dDVQVjtr/AMS69r+iGXxBeSvamPygsT+Xu2jO73HrVnxBq7x/DuHSNOvpYrFYFYiM/M5YkkMf/rV5zrfiP+1I4ILbZYW8EGwxIPlds9R7nmseDULhYHt1kZ4em3PGPpWbkilBHp4uLzT/AISW37xftF0xWCbzM7IjkkFex461D4d16Y+F202a7jtkWSQvIz5Mny8DbnH44rzY6pdSWwtFuJhAp4jDYX8qia/bcqyMX2cITzs+lPmtZlKCO78A6paaXqurC8mBi+znyEdwFLt3/wA+tczZa5qWlXEn2CcRJKSr7SSWUnkZrn5nLuZd+4g96azbsNuI9OajmQ1E2JdT+z6zHqKfvDHN5g8z5iT7561b8W+JrrXZ5LiRY48ABdh24BHPA/GubLhkyWw47A9aS2k2oVkRd3qepp8yHylsXMv2LbId2G4I60treyshhkZmTqq+h9ap+Yw+VWGCaUmSGTeMZHajmQWLkM6xXIEmTuPLDtUN4WSZ9oyd2Rk54qKRusitljxxTUlbyz3HcGpbCxLuT7O2ckjvV/TJoZbd7aSYICdyZPGcelY8cu19mTt9MVGwXzNzE5z2pXDlNPSZbG31NHvPPaDdh/LOPxFTa1qUNxdbogxReEY9ce/vWaVAQupGfc1GPmQ+Y1NSsHKi5JqD3EQDDPl8gjg1e0vxHdQ2cmmzN59lJn9yw+UH1HvWCnyllHIahW2468HjHejmdx2LlxcqrBuTgnIPbpxSauV3xmKTIAV+D09qg3faD26HOaZBH8zI2SCOOOKq5LSN/Q5LK+t5INSM7ybD5Lo+Nh7ZHem2F8dHZ4dqsJiFkDgAkZ7e9YEbT277t2MccelXJY0ntjMJ/wB4CAYz1I9aXMS0dVqd5otvdR32lwqW8vJiuHMmHHfNQeJ9bg1WGC8tVdLplCypuyFxxx3rAtmWSMWryeXjv1zU/hu5ttL1ZLi6CvEpYeoHvihSdwSOgTUda1nSzAkMckVnlwHfkH1Hc1e8GeINU1K8s/DurPLdWayFFV2IZFPYE44rk7/UoV1k39gxjw/KgfKR6Vf1nULy4sINYFrCNuEWcSfOSPbrVppPUGj0zV4V8Cy3EPl3WoWd192NQVjhH54zWn4J1aw0GCz1Lzvtlhekm4hm5MYHQDNeXaPqV94quEtr26lnmVPkJPBA9SaseFdQWCa70eS1EqzsVEzKWeFgeq9se1P2jYnFHtF945/s+wkW00u11LSlbc8IQKeTnHfoKn1bxVqFro7G1tSlhdqskKwxjdFu7Z715r4Tul8L64x1F457Jw3ytNkYbPO0cA1vSeJf7AUahod0JrcPsubOZlYOpxyABxwSPwptkOKO78J2+tNp6atPqkY0wKfMe7TbNGy4AII7fWrWl6e+p37ajqmqLc2rSiOHyJOG9NwHauA8ZeM9RvYrfVvDuk7NGnCxTWgJZpmA5+QAnFHhyzvVsW1S3kltrW4YSS2kuY1jwDnGe+e/WrTMuU9Bk1HStJ8SSLJeCSPlDbvgj3IOf0rSiu7LT5BBoNrIzTt5sgjPAz047VwWhXdjdj+0ormyvNJjdfOt5E3Tw+49ava7442akVtbGKVAP3d1bg5eMcAH1x6dqakhSj2PSdKWfVIFvLw24mjf7vllWA7/AE+tO1iaFbeO3hYx3RGY3+9yOg+lcJaahr01xZ28kkmm+ZiSJmTcGBOMBu2fQmux0ktp89w9xcQTshHl5wGHHIJ7fhVKRFjo/DGsapHYW8810rpvxMnl8cdQD1Fd7bXUFzEJYZFZT3zXjWneLRql0I7K3ubeVWKyhn6AH+Ds2RWtN4ht9Knd764u1ikx5ZMTDtkjIotc0jNo9TTqadSCnDpULZG4gpaKKYCCjrRQKAMvxHotnrmmtZXe7aTlXX7yH1FeLeJdB1DQLxo7qMvEx+Scfccf047V74RUF/aW95A0FzCssTDDKy5BrixeChiFfqJ7HzzZXl1ZziWxuZbdscGNiP5cVvQ+NvEsabf7SdvdkU/zFddrvw2s5Q0ukzPbyE/6uQlkP07iuUuvA3iSDczWIlA7xSA5/Dg/pXjVMLiaPwi5iveeMPEl0pSTVZQh4IRVX+QFYmZpZy4Z5ZXPOcszVoTeH9djJ3aRfAY6+Sau6d9n01Fs/lfUp7dZ9wBKqm4gjd0Xpg/jToYWtiZ2nexLnYzJbWGPRri/a5R5FhaSOJDksVPIz0qxfXd/NBDdWdqyvd26vcJM+MqoHIHQVmx+JfD+ltJYNNBJfRs32lYlHkJkZIAJwTkgVwuo/EAWSWyyzXUiZljaQp+8YMeCoJ4Ar36VCFGNoojlcnqaXiDw1q3iPWJNYTVY9ITUbdg5nfeFKfdGV4DH0q7b6TqPh/R7bWLvXbd4tRiS3d2g2rjPy4JOcZ4x6E15pceKE+wWVvDqEsVrbTs9qGJbcCf4/wDa61ma/wCLrrVbXy/s0vkqCuWfhW/vKBxVSmrmsYOx2Gq6xdXkraCNbUypIxXyo9qhSep9uazdI1LXLG0h+zanDLbWTiCSFDuMpI7DjPWuR0+TTorZ7i9nYXIIdCSd0n4ise41Fp7tmDlBz8uam5pZWPV7jxFr0enNcahZzxQ2zL9nSNdwBGSCc5qwnxk1uSddP85YbdgN08ka4LbcZ+ma8o03XNUtWa0kvLg2M7bmRpM5PTJz29q2L/xA9rv0mQW9xEsGFlMSggkdj/WhS7C5Ue1w6p4F8SaAs3iGMzXE0a8QdWAH6V59p/w+/wCEmtpZvCqx6ZFLJtjtbyTdIVHG4nsK878OyW15qsdveXcllEWJ84Hla6LW9SvfCviOOa1v47yyj2SQlzy2BwcdeCPpWnPJq7J5Y3GeMPhd4z8Nzs1zo5ubVR/x827h4+/XuOlcVJHcxnBQxZ77a6rXfHHiLxBIjazqV7NBuyYd5WMntwOOM9K7/Q/EngG08P2un+MtNk1CeYZPyD9yvYgAg/nWb5S/eR4iVYHO45+mBUUqPu54B7ivVfGGk/De68M3V94Sub2LUTIEjsppOFHc/MOn41wI8N+IZrF7yHR7qW3UgCSOIunQ55FTKOmg1PuZXzeUVU4GPzqFmXCjnNWHVlHlyI0b5xtIwRUPO7Yw6dKykmaLUYwy2QoH0NNkYsMMTx6U5eGO3Gaac8lBg+9SDJLcqo5Hbgk0FpASzMOT0qMONgzjNSFgVw2QaaBDN7FsjgHPApwZt/ydDTQo7GpU+VelVcdhHYMNoOD64qHeFYKecmpR8ylSuefSq+GLEKO/GelAiXYAG5JpVYr6HPtSsAsagEe+Kjk6CgEOQozZfAJ6CnO4B2dgc1Bzkdc9qc360hkyMsS5wDz6Us90kjbol2+1RMG2blIqAs/TindiaNCRjNAGAz9O1VoJGWZg5BJHUelRbpAqr+Ypu58Hdj2xQFlYkyY7ncTuxzk0TyRyKXUANmgnzB26cmq/7sA7crzzU3ISLaPELRVd/wB6rbj6EVYiu4YysTKJIsd/U1nTBY5duVPA5HSn3CorI2TnHAHShOxVi7b6hNZSbrR2TDEgrV7TtUuo5ZL1JH9XOB1NY+FeNdg2joST3qW3unh/dKFIyM7qtMTidjH9k8RWg3Xq2t3GVVzKfkfrjge5p3g7WLHT7a+s9UkZZH5ViNyuQOlcZcySmfzNwBOPujHFBB2lmYhD3zzVc+pPKd74U8VTaJ4gknhYJby4GAPuL3Iz0P0rSuPEeuW2sn91dTaVeMCofkmM9MZ71y9y2kXXhFZY1RdSik2vlyTIuOoFQ6Lqj3EIs5ppJCoyAykkY6Y9Ku73FZHoMyW+h2Ed9dWreTIp8xANjk+h5xXXfD650XTLNNXs9TjuLKdyJLe558rJyeB9a8csNelW4axvoi9q/wAqoVyVPt71v2tw3h+5huojaz2V1Gd6yR/Og9CvY+/SrTe4nHTQ9b0TxVe3l7f29nDNf6QW8u4ikKnyjzhlAxgc+/1qW7t4rm4F0t8Z7aPopJ3n16dRXmGnalpOj38WuQzHUFuY2WSJj5bRnPGAOKr2+qXsOoS3WlTTbHbcheRiFXuCaHIxcUe4aVN4ctJFazBLSJuMJlPlSNnAKnqGH1p1ldX19c3dpc20rR20gESTMAwGOoJ6j3rltEurZoLfU9N1ezZXjVbm2ljBbeDzgHp9a0NS8YWVmY7awtDqceCzSqP3iH+6W79T+Qq07K7Icex9QrTh0pq9adSWyOgKKKKYAaSlpDQAtIaKQ0roBe1Rznahp+eOOaq3TMM9ximRN2Ry/jXVv7PsJJFZVbY2C+cZx7A14P4w8QWNjpN3cRzXTbmFrO8OFLOV3DA242ZPJ4Neq/E/W7PTtGuWuriOLKsql+duRgnA9q+VfHviqLUpUWwdViRSkxMYU3DDhZOOOn40SdkZwhfUp+J9ftdQuRPHBEjGIRShBycgfN05PFY5vLyYkTXDMI0KxMeWAPasmcPhpN+7AzzQsw2liwK459j61hzM6LE8DQxq0d0jZHyhR/DUS3kixhY5iVDfd7H61XSRnXKZYj+P/GpEWHymEhVjt5CHBz69KTGkPv5pbg8qMZwB6fSqrbY5EDemRUdxc7wFLlFFPnIAVlYOe4ouXctXMrGAxbFPHNUxHLjLEFeOo6CmvcRdWLjbyc9BSNcl/lwef4uxFCZLRYkniMKo6KVXhSO/1pt/fT3joJpGmQKFUvzjGen50gRTGBt4AzSSjaqcjoOAKLgi095ObeOCQ4RAQB7E96YhjebdLukcj75PSq7M0kWSpLZHHtUa54wxUE4yT0qSy9GPKlEkkfnAcKM4/Gu38OfE7xH4fsjBHH5tqgxHBISEHvgda4OC5jjhaOf5zuyrDtUVxdSyuwByueAemKfM0TKKludz4z8bWviyBftXh2xgvCgDXqMQwPsKx9B8I3HiB2g0xmknSNpApXhiMcA9uvesAQiSL5M/JzntWpo/iC409Fi+3TrAfvRQSeXuPoSOopuV3eQWaVkQ65oN/o+5dU0+4tZCByVyvfuOO1Y8eUXayhvbvXoep/E7X59JTS1tbNbEZyjw+YzD3Y8jrWPpTeE7zRJ/7Qs7i31VG3Rm2JYSDnghvwpLlbH7yRy6xfN8q4HvU7QIyjEgfjk16HafC/xbqdpHfWmneVbGPdGszBJCvrjvXKa/4b1rwzdmHXtLubPecpvAG8HuDVum1sSqiZiRLCobe5B6BSOtJKg8v1HUGpri3i8wSI+4EngjkH0pWaJ7ZVbhuRWVkyymFKru6ikY+Y5CjBHWrSQyR3KWdxGVUjqRt69Dz2p9zp15CsskcJMaY3sOV/OiwrlBiy/LgHNNOTgbcn0q9b2jSqWjyzgfdzUYh3ygJ/rs4Cj1o5WO5UCq0wYjAHGKcF+fK/cPrUkkMqSNDOvlyqcc8c0picxBW4A/iHejlYrkMmckDgUxg+BwMdzUwgkD8lQnqabcwyxsFUjb6kdaRSaIVIYnPFK0arypyff1pNo4HU9aeqMynHfnmlzKw7DA+0kMRgjtTJFVUJ6DPBp/C434z34qGR8H5elQ0FxQAW3feOe/FMeT5xGx5zSBiVJximPgyBlOakZY37cx+tSyOFkxtByAKrMdzhec+tSbshlIyx44qlLuJliWZXAO0bgMcVDCskjY+4T6d6a8jMdoXbjrUZeRCpBx9abaFYtRNLDMegAwWrQubly6TWoWJ8fNhsZrMZvMh3D5mPXFS26xlD58jowHyjFaRm7WIa1NW31T/RE8xMSZJ8wdatf21f6x5Vq86xjG0seNwHrWHEyAKiNnnkmpPMMExK49qabBrQ2NJkELG3mmVVLZGVyK29E8Qf2PPcWcyK+nTBkODypI6jjiuSezn+zi6IbYCBk1dE0EkCptcucZbdxVp2Muh6L8Mb/QdP1+UeImVtOuIyscrnLRsPQ/T8OK2ns/sUTXehXjXOjySEQCSMM2Tk5OfpXmcYtjaxjd86k8kjn8e1aFnfyzaetrc6g8Plv8r+YQCPTH9a13Qran6LLS0i9KWnHYoKKKKYBTJZEjVnkYKqjJJOABTzXC/GDU3tdDjsYnIe7fDAf3F5P58Csq9VUoOQFHxF8SBHcGHRbdJkU4M8uQpP8AsjuK5S68aeJppjINSaIH+GNQo/LFc4PlG44Hvir+n6Tql/HvsrC5uV/vJEdv0zjH618zLF16z91/ITZqWvjXxLC+5tReT2dQw/lUs/jrxBIrD7RFyOP3AqlJ4X8RheNHvM+gQVUuNJ1S0iaS80+6gVSPmkiIUeuTTbxMVduRLaZwHx61KS4eLLzsTbrM5+5HKSMMvpx2xXg9025cgMIxjr29q9f+OGpfadOsbe4jKvBuiHzfe29G29uO9eOShpF+9gY496+gU1KCt2HFWQ+4YPjy8kEfdpluxjmBlC8dB601JvLX5QGz0PcVCHeWUjDc9PrVpGqJZpdrs23arE5AHSq8PzOfnOzqDVpd0K7pIw+eA3oaiEiskixxKAT81JlWFYRCAZUkjqMc0weWVPyARjgNjml8l2AO/djuP61ZaWNYlaTYSgwyeppCKqR/6M8gAA7A96YrRrGjeWrDvxyKklkPlhSCo5IFMiRjCG3KpH8PrQFyYsWQIVJUdDSyoGQMsYRh3J4NRNOIzuxyT909qddTFlTzF4Pp2pDSIxPhVTcFfntxTC7GLaMEg09404LbiPXHSkfyo12s2c9NvWkmMauXG1lwfcVFE37wjI4P0q2EjaAbpGb0JHK1Ctv+9OCGUjjNDAcsj8kMUOeB2NE8e/aeA3WlCFQScECljy58tuw6jrSuAiO8eY2YHPBzV7TNSm0u6juYUjYqMKHXKg+tUSqbT81RtIuSivxRcDsV8b+Jru+FzcalPchYxGYvNYKV9BWzcfEuW6NtDquhWNzawgrtkBZ9px3OegrzZVaPDxO+/IyAcVopfQY/0y2WQ9AMYI96qM2tmSoI6m9tfBGqGSTQxfadMzKCJwDEoPUjH8qwdS0C4tbxlsG+3W6niaFDtY98DmqSTQKzNGAw4wH9O1dBo3i7UNJxcW0gt9owIkiG1qq66js+hi6vdXM25Jl8p9oB3IQwHtmmWN/P9mltJmLArwPf3rurz4mWWu2Mdj4j8NWF/wDPn7S+VkA74x0xXG+J49BXUHbRLm4WLOdkgyE9geppNp/CxWkt0UbeWazvIpGXAJz7EVpaxHFcKt+MIzNkIkeD9RzWTc2mow2y3U1vciB/uOykKfpTRfXIVI/mKDpz0ojJrcfJc6Oxh0zWlSOYzQ3MeQ7qm8MuO/eqNvHax3otrgsIslQQOfxrJt7ya1lF3bzNFLjkhiM+3FWby+t7oGd932hvvEnIP41XOg5HY0by12x4htzNEp+8i8g1Q/s+4uIjcxwySRLn7ikkfhWhpWuyWti9rDbhGkwGkDkcfyqPSNWu9D1Hz4LgsjAqYy+Ryad0yUrGAYkDFvmHY8U1o/3bMjEAetddqGmX32dtbPkCGVDIjDBAbPQiqUMFxr85+y2q/aDjKJHgEeuBWbirlczOa8uP73mZPfNMn8t+F4JHpXUJoPmXjwXUDwPEDvVCOvvmsv7Ox1GRLe388bD8uMkfSh02xc6MeONSu3f97pQqqkgjAz81XTBF5IARxLu5X0pH8jyk2g78c/WodMakVgGVmKqCc45qPafv5OT6VZVg3zbWODg0wsZFaNVK56Go5O5VyMKWjLDPHU0yTLOFOBinw71Zl+bJbGDRKJFl3SR4wetHKguLbqu0qP3bDtUsSt5ykKGYnqTTQxJD7Bg0MrAeYrE5PC+lXYRYdUUbTnA5J96epjmUAKwGOuKhht3k+YthSCeTyaktp9pEL/dBwT7VSFIu2cjsv2VGL5/gboTniiG3kguNlwSmCQVI6GmWxEM7yW8g+U5XPUVLf3NxcXDzTuXYKO3XHatDI07O2hWaP7Vd/Z4i3JAyfqK0L+6tTGfLlBUOFBUAEjB5NY1xE32S1uM+ZvUnAb7pz0NaWgwQy2L/AGmKMsWB+bhuh7+laRfQFufpIvelpF70tVHYAopKM0wFNeUfGpWGs2DcbTAQPqGzXq5rhfjDp5uNBivkTc9rKNx9EYYNcePg50GkBzXwr8OW2rXEuoX8Pm28BCpG/Klzzz9AcYr1uONY4xGihVHAAGABXDfBmWNtAuIlwGjuDv8AfKjB/Q13dZ5dTjGhFrqAHpWVqcMcsUiSR71IwQfTvWr2qtdoCG9MV6KMauqPkH4teHCbjULW8ulQae4kiQnBdTwpHvtIH4GvEdRi5KRoQuelfW3x60UfaINUMHmrMhtpVK5GcMVP9Pwr5X1+wm0i8khuImVnJKAjAA9q4aUXFOHY3g7oxDCiSAsxB/hx0pZpfLVeAx7EDpQ7MyDDD5TxULKrD5y2a0KLDyCYqzdxz7mkgEaymRl+XFQK4CADk84p0m47AcgHsOlVcdi2ZXuLdljQRsOu0cNUBsWVRvZuRnJ6Zqa2vVtwMZ29dpFMuLia7jYQxkjO4j+6PajQOoOVEGAoOBhh3P0qtJtVhwSOzYq9BbqY49ko+boX4yfem3AUKFVwcnLAr0PtUpFFZ4AVyJlBz1bvSSMwiEaSKeeVxRcRhUP7xnPYY6U1kZFw2AwxyD1pX1HYa7Oi56p3WmQJHgyc5zxmpWk8xvkAwOCGFRKCW4KoPrSluIVpM/KFITvikjMbHK+ZhTzVmCI+WSrKD71XbzPNHG3nBA6NSAe32ddpVmBzn5u9Mf7xkI+UntT9q7lMg2k5pryMEVdqspbk56UgI8qWGeB3zSrHEpK7lPccUMhO+VWXB6U2RNvzk8npigBw3NgKN2KWUSM212xjpkUkMm0EBR9SetDyRk+ppgSCQCPAXJHU+tWBcHy/L2rt/WqifdLbTgmkdwp3MCfYU0wLCLB5m5pNvHQ96RfLkmCo6jPHNRI6jHyj+dQs6hwygA5zwadwN2Of7PEUvLmR1H3I8kj/AOtW9b3Hh+9s8HwoxVIwpmjnK9AOfrXFG5kJyctx3NWI7mVY9sc5CsOVDED8eaE30E0dRpfgFdeink0TVrOIxjcYbqYLgemRWJL4P8QRXptE097iXBINufNVh6gisuBriFv3cxUDLHBxn24rZ0jxZrWlsxsr2WE7dg2HAUUcye6F73cxLi3uLS4aGdJIZF+8jqVIP0IqKSaTG3d9BXSXniX+1Gjn1i2S9lBBMrKNzD0zWZ4iOmzAXVhAturkDyg3Cik7dCrvqV7TWNQtVkjSdtkq7SDyMfjV7RtYbS5DeRM/nhwVIOAMevrWDt9PXrSFmzz0/SouS4o7jxBrN54n1ifUrJhbv5KtImByAOo+vNQaHJqWoSD7MYpbu2+eMAANgfzrl4dSkhhaOEAA8A96S2vLi0u4ruBnVwcnDYz+VWqgcp2rpqmt+IYbY2KQX8i7VUJtWQn2rI1XRXsr6WC4jeLUIWG+3ZDyKsX3izUr2S2vZ/3NxAf3UsfBUDpz9a2T4ovPFkkMgWA6yigs5X7231+taqopaMTizjdTfGomVbbyt3/LLsPz5qn5AmcSKoUrywFegJYf2zbeZNbW0NzZA+YigAOM9f1rn5PLurwQ2OlTC6BO6NQSGUdwOtLksK5gXUq3BDDcWHygYpzNLdxfu7TAgTEhUH8zWgkltYX0dysEitE/zxMufr2qTWdRhXWbi90JStvIoLxhDt6DIPtUON+ozBgG44UluQAPSpxBItwsTqVYngnjinyKpAvEjEWW6KCRWjczz60sfl2gWaCHLbOpx1NSkkguVNQs7ixkUSfdI+Ur3BqKe1xHFMJVUseh61Yaa8vk8uYGQJyBnoBUSgGRYjlznK8dKa2C4swhALKGY9wKuwMos5I9uWByD61UQOlw6sAFx3FTRrseIyMAhPzEHkCrSIJo5G2CMKeTxip287yNkYYANTb1Uhm8y2bfGMFCakmYy26yBduT1UcGtRrc/TJaWkFLVJWEJijFLRTADVa/tY7yzmtZhmOZCjD2IqzSHrQ1cDxPRtSvfA/iO6tbhTOm7ZNGvG8c7XH6n8a9EsvHnhmeNPM1HyJHP3JI2BH4gY/Wq/xD8KrrloLi0CpfwDCf7a/3TXjc6vFI0bAqQcMp6g+hrwZ1a+Clyx1j0E2fSEMsc0aSROro43KQeCKdIu4EV598GNSkuLG706Rywt2Vo89lI5H5ivQ69fDVvb01NBynE/EbQ/7W8PXlqiB32F4x/tLyK+Qvil4f1GSBb9bN5YYlJm2DmPOeT9Dx+FfdV3DujKrxnvXh/wAT9Aexv7nysiC8DSJjpk/eTp68/jWOJ/cyVbps/wDMineMuU+PmCKcSLtwdwPrVR0YMdn3Sc1teJdLktdYu7dtyKsjAbuD14rGlMkaARjPua0uuh0DMIkRk+V8+tCSeayttZQOBTfJZlDHABpyvsj8oNuA7H1pFJDvs3mEbjuA6+v/AOqrdlK0AeJVaPByOPu1QMjMiyOTkZwRxmr7oix253feB3f0phYZcyNPbhhtdc8j0NUpLhCArZLg43VJJKIz5aPtUk5Paq21NwIYNu5JqWBKZJ2JBUjHpyKjaNjJtmLbOuR0qWU8YU0j/wCqbe3IpDuQXLBQPK+76mkRN0Y81yp5x6U9fMUAxqCc4NPhtZpnAXG7PTGaSQmx6BRF8hB96PLaRdxXp0rd0bQLqYhXUrn2wK6bT/CjsdzIMA4+XnNbKmQ52OA+x3BIwrHvwOgp0dnPtctGcYzmvUU8MsNp2sQvQAYzSR+G5JSV+z4GeQe4qvZWDnPK/srqm3k57Ui2kgXDRsB9K9MvvD8eSI1KH0IyKpSaJGoCeWRxzzS9kLnZwP2M+hFAt/7ykV250f8AhVQePSoJdL24Vkw304peyHznHNBIFKjcE+lRJAwXOWP1rs5tLJ3b1+UAYx61CmlLsI2k0nTYe0RyIjclvlUZ6ZqOS3aM+uR26V0x047yGHGeBt4qCWxIbauKFAFNHPoHyoCmg7gxxxz+da7WXzYYEY71Vls5VLEqCO1S4MpSRS3SjBzle49aWNkUsuGwfepvKb8e1QpExYswKjOKzs0xjdzDhiSvYelMYKQcE5PX3qZ4WIO3kDv61DtbGcEfWmwGrnkEHjtVqy+zykRzMAOefSqTMyyknJJp24AADg0m+or6j7uHnEciuQe3XFQOZFwhBA9TSBju3E9P51Ze4aeMLIVcj7uBisnZu5dhbSaRiiTsDH029/wq1perSaTqizWpEY3YZSMhl981luC3O1sg9BSIBKNzE5HSri+ULHTprl5a3QvLX5N2VYq33uc4rtU16aP7J4tm0pWdNqiTO0cfSvLEn2WphKKxJ79qv6H4m1DS0a0jVJoJuDDIu5R+daKqurM+Q7TVb/8Aty5k1ixsUkljJkuoy2VKe47iqFpqGi6TriahFp7zabdQ7ZE2kDLdQD/npVXwn4jXRtU3Pbq0M8ZjkAUcKew9KdBfbtZ8u8UT2M82WXb8qqB2x04x+VaL3tiE2hly6xs7WNj5+nljycnHPFGizLpOpjUntZDbElN6ZGAwxkV02mW+j6Xrd7pcTsdP1GMi33y5VT279axNRupzN/wj9/ExtgSsMoBBHpzVtCMPUXkiliu45g0TuSu0YwPSrmpzK0cF7FbSRS7VAfbhcjnpWtp1ra2VtfabeNG/mITEzncqsvPHoaxtLeSaAWs257bePk3dPepauNsrTmfUEaYrkqcyEdu+RTGtVMKv55Y45X2rbSe10yW7s44Y5VcEBiuGBIwD+FYiQzRzKh6n5RTEaOnNEbaT7TllAwo71PYTQi28mZi8Sn5QetZMgktp1VsHH3lx0q/dwy29vC0q48xQygdhVdGNbn6YCloWjFXHYQClpBS0wCiiigBGXIrmvFPg3TNdczyKba64/fRgZb6g8GulzQazqU41FyyQHLeCfCK+G57iYXrXLTALygUACuppM4o3c44z6UqVONKKjHRADDcpFYHiXRrXVLJ7S6j3IR8pBwVPqD2rfpk6b4yO9aNRkrNXRMo3Pmf4n/CeaawuriwmN/cFSUSQBXVhznI+96V8x3kM8Fy8N5C8MyfLImwhkPpX6L6pp4kQsF+YV87fH34Xy6kZ/EejQ77xEzPbqQu8Adfc/wA6TpQjHlghQqPZnzDKqjK+YTg8ZNEMbbSZGLL6ZqSS381i3lttJyG6A0iq+THxgVzyTOiIxpdw8uNB+NWbeGY255GM/wB7FRKuwE4Bx703zXkPHC+tHQZDJzjpweoOaTYNqsTx60+SP5Cq7T7ioV3KBvPHTFSApdgcJ39av6bpN5ft8sUjZxn5T1/rWj4E0E+IvE0GnrwgRpXP+yMf419GeG/AUFvYoqrn1IralT5iJ1EtDwvS/A99JIFljdRjJBBrvdC8AyKqM0KqvrjmvZtJ8LW8YHmRhm7Gt5NLihwvlgHtg1vGEbHM6zR5dpnglUIaaNsfia2ofDKQrhEz6fLjFd9bWrDgxnP86gure4bcoRNnc55qrEOo3qcPNo6xqnmKS2eMmqFxZxxMzGJg3Zu9dzcafG8Xl3Du5A6EYxWLeabbxjayvk9Bvoa7Ap2ZwV/ax4IMYGR+tZVzpimJWwQTnPNdpfaZIshZVO0jjNUJLBmceUAxA5wamzN/aJnHtYGOPOMKe2apXNtuxjJ/WuwayZs88Dt3qm9jGspBDZIpFHLGyZ2yG47g1UmsCOY9w9hXU3Gnsv3VJB75pkljJ5Rwvb7tFgONurCQKF+YH+8Oaz5bUS58uFgw7njNd5HpcyqXYkf7LVWm098F/LYgDqBU8rA4pNPumiOUUL1GTVSfS5nj+Zj77a7xNLbAbDMMcY7UqaS7fL5fyE9aORDR5v8A2SVlA8tiM8c1aGg7gOGAYc85r0I6SskgRU2epI4Nakfh9RbgvjaTjcPSlyITZ5XL4cm2hFiGT056YqteeH3jgLGM575OSK9SvbBbYZzlS4VfXmqt3pq3FpLLtPmA7E9MnijkQzxa502RZflVzz8vHWmXmnyW6JJIu3cON3Br2fTvChupQ7RbVBAZ26ED0+tZ/ifw3ayXKWImJKkl3H8R7j8KTophz2PGmU7/AJcjjtVdeH3Lkg9xXe2fheTVLyeO2RvLtVkkZj0IUdBXPS6BdxRSyMCqqx7EZAxz+tc86Li9DVVFbUraVfx2V2DNDHKhHO9dwHNQzbZHKqFXc2RgdKh2MqkMMMajCssg3ZFZ3a0Y7lq6sJLdRJKyMp7qc1AAnmBsAYxgY461a+1RzMNyYxgFQeMCremabb6ne/ZYbyO2dgSjS/dJ9PrVOCl8IrsrXjCSRWhXYn8VblpqdrHobW8cey5JyZCeVGOg9qwbq3kt1eORwSG2kg5FQxNL5ojUgg9Mc8VXM4vzJeq0O3uNTsPE2j2ukXBMWoW0jC2lSJV80EcBj/WtPQrbT5PCV7a398z3VvKrLEQWI6jj0HSvO0BtroOHwyngirIlf7SGhkO9z8241am767ia0OtvU0nVmiSK4WwltlJZVQP5nGM9fpU7+FQnhMa3azNIxdlZSvGAOCR1U1mRrpMAhmupiwK7ZkT73PvitC6gke/kttJvhJaTBQu7gEYAx/vetWtSCK+On6r4eFxBZx295axqkxRMCUZOWHqafqC2EvhGy+zzH7bauV2yH5iDz26/jTpdHTS3urPUr0qUfy/s8C/M+R19qi0+CbTdS/06JBbzrgCRd2R03celNXApRTR3WnyHyZFnQAmRVzn1DelNWeS4gRtoL4HbsK1NDu7TS9VuIJw8lndDaM4+YdvwquZFtdTuAiwuqkqAvCsM8Gqew07M/SFe9LSL3paqOwhBS0gopgLRQKr391DZ201zcMEiiQu59AKTaSuwGalf2mnWrXV7cRwRL1Zzj/8AXXm/iL4j3Us/laHGsUK9Zpkyzf7qnp+P5VzHi3xBc+IdQ864+W3X/Uw9lHbI9T3rFBxxXz2KzKc2403ZCbNK913Wr5y1zqV2/OdvmkAfgMCqbXd3v3faZ93rvOaij3NIqqpLNwFHX8q17Pwv4huhuh0q4IJ6sNv864Eqk3dXf3iuVbbVtUtnEkOo3kbd9szDP610eifELWrN1jvdl9CODu4f8+/41mz+DfEyDLaTMf8AdZW/kayL2xvrHcLyzmgweS6EVqniKWsboaZ7TofibR9djxazBJu8MuFb8B3/AAqPWbDzELLHksD3rxRWZXjdWZWU5WQHBB9jXovgPxj9rKaTrMm64Pywzn/loeyt7+9erg8y5moVd+4pR0Pnz9o74ZQ6bE/inQ7eSOMy7r2GLOASfvhew9RXhSxtjdkMGHBHNfo5rGlxXEciGIOjAhkYcEdwa+ZPjj8G7HTdPvPEXhuN7cW4aS5so1+Qj+8voM9RXrVIKbckTCq1oz53DNgblz24NSLujBVdqpUssXl7WkUoDjblTUe3zM7vl9K5ndM6OYYduCxzn1pG8svzk1Mu1XOQxGO/SpNhzlUADY4oauO567+yxpsd94r1G8ePd9mtlUemWb/61fTdvZhY8quPwxXhn7H9r5p16fy8JvhUH8Ca+kFt22qAoweOa6YO0UcdXWZnwW+1MkAD3pZbdWw6c8VrxWmTho1I9KSW3Ct8qBcdqtMhIxnjB+7nNMWDapzyTWvsXacpzULRhgcRDg4z6UNg0ZFxbRtGQVz9T0rIuoYkAUxbs+2a6GSORmZfKzjvmqV7FJ5R2RqrdiKEyEmclc23mF9ibEHyjn+naqMlj5QDBflA+YbeRXVPbtHFgws2RgmqFxBIB8sb4PbtTLTOSntcsSny5HcdaptZNuJePHHB9a6meDBBkRwe2KpSx7pSsa4PdfSlYpNnOtYkZZV69iKattxtwR7Gup+zxnDMDnp0qGSzDyN8mABkGmkPmZzE1ttblMmo2tuNzKTxwK6RrT+Fs5xxUkGno4VipyvfNA7swIbFmxtjUHAzQumt9oCBCFbv2rp3t0RP3Y6HketIUVo1Yths7Rx0pWFzMx7bSI1lK4y2D3pl1bCPaIxkZOc9K1I4TGWaRt659e9WLiyjmWPOeuQueMUWFqchqFvHJ/rEbYxyikd6uyaMkWnWcKskYYGaUsexP88DpXRT6fbtPE048qCFxnbzubsKramsMty80h/dRsRyMAewFFilJmSGVYftCIIrYfu7YHqf9o1ymu6fLqF21pYyRrM6qbq4LgLDEDkID2JNbuq3n2nUDGBIIVGIkA+Zh647U2XTrbTNOa71KVAnLJAAOWxgE+p7/WmWrWK/hfQbez+0IgCWdvZSuXz8zuw/l1qWTwpZSeBrqZkV7gwF42Zf4iOCfyqxaRXF14cCxzeUt46whgPmx3z6da7+7sbey0A2zKrxoVB9CMYoWiM23c+Q7nwjqsitd+TtX7ynaTnFO1jwrLM0EtuioJI1yOPv9D7ivpHUbKK+0zUJpEEUEMawrtXhQfvYrD0TRrWPwXFfzLgyXW1WYAlRuwpxWTpxuWpny9c6dNbyyQtGQUJEmexqvC32Yq4XayfdNe/+MvB9uvi1bWOMSpewGQlhghhjOMdq4PxV4Fk0+0kKn59+5Rj+HOMVi8P1RsqiODnvJZmDOqOzD0rag0L+09OE2j3UCvGo+0wyybGBxzt9RWDdWjRyPGzEMmc/hSQXE9svyNjcOD3rGN4v3jX0EeOYZ3Jjy25OeDTpyDGJVOSeop9ndOrbJwHh7g/zrS1PTo7e3jmtZEdSNxGegNVo7tEvYb4eVrmSRflMap8xb1zXS6VpuoTaRNcWJYfZWLFDHz16j1+lcXb3U8JYJhRgZ96vDUr8FXjmbaw+ZQfl/wD11cJWRDRu2smqauLzHmfbY182QyfLwvfHqKimkmvLCKSSR53jz90FmUdyRSrfzWupC63eW0yASFjnch6k461p6zaS6VfQzabfJfWt7Ht88R+UGXuGBPFbElW7sYZNKt9Qt13P5gSYyMAOvYfSo547eW2V4SE5G/J+83PIz2pL1L3QryXSdSgeJHCt5eQw9mB+lVWt28vbv+QkFee3NJ7AviP0zXvS0i96XNXHYBDRS0GmAlcD8ZNSaHSYdMikw9w4ZwDzsX19jXfV5H8Z3b/hJLRT0+zDH/fRrizGbjh5WA4YYJ6+/Wuz8GeCbjWI0v74vBZH7oAw8o9vQe9ZPgjRW1zXYrVwRAg8yUj+6O3417nDGsUSxqoVVGAAMAD0rysvwUa3vy2JZn6RoOl6VGq2VlFHgcuVy5/HrWkFX0/WnUV9BGKirRVgSDaMfdpskMcilZI1dfQjIqSiqKOX17wRompxs0dutncclZIRgZ916GvLPEvh/UPD135V180bH91OgwGOe3ofaveiKzvEGl22r6ZLZ3EasHU4JHKnsRXn4rAwqpyirSBmH4F1Zdc0GMysWu4B5c49T2b3yB/Or99paTI6sowwwVIyMV518Np5tI8ZHT7k7TLut5FzxvBOP1XH417A0YYGtMDXlVp+9utDKULnhHxL+C/h3xMDPFA2l6iudtxZqqq3HG9MbW/Q182eOvhr4n8Fu7ahZm5s1yRf267odvq46xn68e9foBLahuCoNZF/pMcm9WVWVhjaVyD9a7JpSWpKnOHmfnOmHQMMNuGRjpj2pTGdwQZGTivrH4l/AjQdbnbUNHH9hX5BP7iIfZ5T/tRjA/Ec14J4p+Hfi/wzKY7/AESWdc4S5swZYm9ORyp9iBWLp22NoVE9z3j9j7RpofA2oXs0TRi4vmEZYYLBQBn8817vs+bPpXN/CTQV8O/D7RNKIxJDap5p7lyNzZ/EmurKjOa0jsYPciVfmz0pZFAGcZPapdq+1VriQEFVaqE7AAGYgKNo61BdCPhY8DFRSssa/KxORzVYzKON3PpQIUszFhjH9aqzwDIZlJqdpFxx+NO8+PhWxyKBNmTNFuL/ALoqAflJ71nTw9BtJ+lbt1PCOQBt9azmlt5ZMK6lh2FUhIzZ7RWiDck+mapvYty20E+uOa3Wi85uMqB3qJlKZyNyj2qkO5zbwSBTkcA1EVZty4wMckVvSRxz7vL49QazpIjDOI3GF6Z9aegtTPihOCGAz2NSqjRx56LnqKtfKhIY4x2IqrK27PPGeBTC7B0RiV3YzUNzCLfPUk8kipp5MLyuBjsKqJcLHe5aRygGSoGfwpMqIyyV5JCzYIwdo9alih8yT95u3twqqecVKNS+b9zbBWcYUkdKsxXS29s73ISMnlmUHd+FTcZBLDLE3mNIg8vkLKOEPYnnmuRumvZbl0juI0UkkyspYFvYVtX2pWciMPLIJztyN20e9c3NayXDOFuGjjAByPvMRyfoKC4kcDWEF3JBatcXdwfmnuFI456YPSqyxjVddeGC2muBGu0F33dR1x0H1roo9D/0RvNligikUYcR7mz/ADzWnZzaJoFpDY2iySTsQC235v8AgRFAM0NM0dYXsbRlz5HzN83QnHNJq11GwkUMrReYBz3weuaLvVv7K0K6vpPmuLkmGEHsT6VhLced5cO8rGEDOQMknvTZBsXq/bNBukIVTeOIwqgDaSf/AK1XotLsxaHQ9uAtumVPO3HTn1yKZp6CeO3tMooEwmJJ5Kg8irV1dwQ63NCuRczqpAz/AAj0pEvcxfEOi3F3BYzW8Si4gl2EsM/Iev8AKo/HPhxJoQ1umZAwOMcEd67KKRfsh+dS+MkEVX1BpG0iOV1U3DwsExyC3YVSuNPU+WfEvheL+1ojZJ56zFjJKE+VQDyv1Fed6/o8+n6ibcgMk2HiI5+Ugf1r6c8LJGt9d2Eyo6uxeWR0xslI6D2rlvGvgkSadpyq2Ly3hI8o4O9d1YSpqSN1UaZ87LC8ZBw2c/UU9GlUlecdSK7nXvD0kN5/o8albeNdybTkt34/SqOqeE7z7GmpW8bKkh2lcYw3pWHs7LQ1c7nPSzLcoAbcBlA5XjNRtO7Z2rswMEqMDFM/eQP91kOeQRzWr4fvNPt77zr63WWNlIdCOoqeUExsepT3NqElVWIUAN14ziuu8KzS6p4audGkeGyhgPn3N9MMxxIAcKo9T0rkL9RBL5tvuFvITsBPIGc9Kfo1xKHIeZxHsyUJ4frjI/Grje5Ju32pDV7SGO4eTzrNfLMrgkuoPBPtT1a3vLaOMTBJYgFbZDuDAdD+tZdrqAtblolUiOU4cjqRW1oWgSa1LP8A2fJHGi4b9/KFI9q1towW5+jS96KF70VUdgCiiimAGvOPjTYboLLU1Uko/kufbBI/WvSKyfFmlrrGh3VieGZcxn0ccj/PvWGJpe1pOIHEfBSJWfU5j94CNPw5Nel15H8Jbt7HxFcafcZjNwhGxhyHU/8A1zXranI6YrmyySdBJboli0opKWvQKFopKBQAtNcdPrTqhvZ4ra2knmYLHGpZifQdaTtbUDxfxLItr8TJp4zgLextkf8AAc/rmvbFYEcV893t82qeIWvNpBuLrcB6Zbj+lfQUfTFeVls1KdRruJMdTWRW7c0+ivWHYpXFqrKdyhh2zXK63aLGT8vBbBHrXZ3H3K5jxFdQWxWS5baoYAe5Pag56mj0NXT8/ZIyV2nHSrLH5CTVDTroT2qMvA7Zqa8ciDgZz2pXJQ24mKfIOSRWReXexDzg4NPuJikmOc4rF1qeTyG+6WPA4piZV1fXJYSqjaQR1LVlnxXDFJ5ckkYYjsckVw+tTXX29syFD2Yc4rDvLqcuyuVdlHDEck0Fwjc9Xl8SwiBpPODADPXFVJPExaNvLIUAdSck/SvHr6W+8or5kg3qFwOAADWh4dkupHMcitIMZIz+tNI0dOK2PQv7RvroFhlUPGDkVb0aOdZnfymQJyGznf7c1d8OxxR2ke2MbSByQMmtXyoVY+WDux6VSRk2V4NQxlpPkb+4alkvWRgu0gsM4qrdbEiZpI95J/KqF1JDHaovmvkcg460Mk2XKuN6rhvaocC4HP3/AE9KzLKeXC72LAd/6VpkD7/CyEUriuU7i3bzNxIwRiolttpBHJI71rFT5SueWqjcMVZwByBirTAyb95Ffa2FA7is+JN2fSRslq0LhBnDMMharC1mwhP3AeBjqKGUmh8lxFDF5Ns0ZkAyWYZxWZI8jhfMkW4aU/MzcBV7cVo3VmLe382La7EYKgYxVV9KzElyxNsnlglT1NRYY630mK7w91crGewX0pV0/R7O6leS+d0UbS235fpn1qrbhPN2RJJhRkhun1qndxzyFwq79pz83QfShIq4mv6x50EkNqRaWwIVX53mq+gW/m3kcEKbt0nMjHJbjBNZVyySyeZM5ZgwwFPArc0qRrOzudQWIyPxDbxr1dieoz2plONkS/EGfbe6fYrIDGqFo1HTPTNLYKsemO/MhWVYVbOGLtzxVDULG8vtSt5GzDDbqFaVyMsQMkD8atztDa6dbLDHI26fzGLA8k0rkM6W7uLHR7+0VzEJvK8vaSWKjrmsCN/N+IjXjIz/ACsqOzEKq+1YRmm1G+y07yTSy4Z8/LFGOMDHfit9orezjS+vJDdzRyAJGJdiIOOT3NFxJa3OxtJJFMk3lhoHXaFHp0z+OTVjVY3OgXMatsaP50UdgKxv7SiSyljllB2uVLKMAAgEfWres6hGiWDvIv2WRTC+R94sABV3JaszhdDaSTUtW3RHyIkCiTuWJ6/gK63QNIt9YtU1G6WQz2/mQQSeq9f1xXF6MrC/vpbyd7VVVrQLtP7xt4wQPoeK9Uj8nTtKW2hypij+XuSQtRHUqTPNIvD9jfXpiij2vIznYRkg9wT3xWbf6fbRan/YkkIax8pjM7DkcnDfga6OzaYXp1mdzFdMqqIjwIs9yO5NYfirXLZIbme1SAXsgPnfxblwRuA9KXQau2cNrfw3W68/ybcvOo3+anzK6Z4YV5Xrfhu/0ud4p4WIQnccdvX6HP6V9YfC6R9X0p2ikLWykrGdpBQg4I+lSeJPCGnajrkls1siGSMMz7flJHt2PWnyRkthqpKOh8cQSLF82Q2QVBbt9K275re+06LUY1SK8iAjkEa4DqOjcd66P4mfD650PU5ZrKF3tHZuCP8AVNn7p+vauAbzITtBCnqawcHA2i00WMhp/MHO05Le9a2n3lxbM1xAWjkcYbDY4rPgUXSxxxLhyctgnmroV3TaVBZTgk9ad9AbtqfpitLiminDpVx2GGKKKKYDZXEaF24UAkn0rlk8eeGpJCpvmUg/xQuB+eK6puleFePdDk0PxBKsaN9lmzJCxOep5BP1zXBjq9WjFSgtALHjK/sI/FC6n4evsyP+9dlU4R89vrXaaN8RNKmtUGoiW2nx85WMsmfYivJqTIrxKeMq05OUFoyWe2J468NMCf7RAAx1jYf0qUeNfDPfVYR+Df4V4fRXR/amI8hpnuH/AAmvhn/oLQfk3+FH/Ca+Gu2rQfk3+FeGkH0NJS/tXEL7KGe3z+OvDccTMNSRyB0RGJP4YrgvHXjWbWgbOxEkFj/FnhpfY+grjaVVzWdXH1qsOW5LJtNkjh1G2uJs+XFMkjgdcBhmva4vGnhtkVv7UhGRnBBBH14rw8rSL1rLD4uph01FXuI90/4TLw1/0Frf9f8AChvGnhoD/kKw/grH+leG0HpXUs2r/wApaPa7jxp4ZZP+Qqv4Qvz+leeeOvGVncX0ENgY5Yg2czAoC2D0rmD2rmPEtxJHrlmgVtxK7WyAMZwRz35rtwWOqV6vI10IlFM9z8C6t9u0lZGKq6kgrnNdPLNvjG3rXB+Eo5LSExhG8sjIzyTXXRtm2WUnnnjvXqmGxnapNIgLIct6VzWtag0lthmZCByDWrruq2GlwtdapdxWqjJVpXCDP415Z4g+JPhFnwdXSVg2cpE7fyApc0VuLlb1NUQx37mGPdI54Axzmp4fBMs/8TBv4iR936etcbafFTw7ZP5dpqcasST+9tpMfyrsfC3xStby5htbS70aWVhtVXuTCTnsNwo9pFGyhJbGpZ/D5ZJgrFtoxg46VrWHw70+yma5i8zeRhmPOaNR+KmkeH9RisvEdje2RYY+0xBZoR3+8pNZc3x8+HjeYqXd84GRuW1bB9+aTqxTsJRkdlBpSgAiAAJ0A4p93GwjO1FUj0rz+5+PvgVcER6lJn/p3x/Wse+/aC8HniOC/Kc8eUM/zo9rEPZy6HfSSguY9m7g5BrImjMsmzb8oP3W7V5zffHjwydzw2d7k92jHH61l3Xx20/cVj0+VsD5S3HNHtoEqjM9aELRz7ckLnla142ja383hgBjdXz/AHXx23HcNICnHJZu/wCBqr/wvbUkheKLT7cK/U4Jwfzpe1j0K+rzZ9G7srgYPHHNUp2jY+5IzXzhP8btddNscNshA+6Yuv61RuPjJ4nnXZE9qoJOf3Io9sg+rs+ineNmlxzk7eSBVqIxrDkMFVVxlmHFfK0vxM8Ry5UtAuO3ljmqd/461a5GyaRfnwGxGuMZ+lJ130GsOfVtxqGnW8e1rq1Jxli8ij+tZeoa5ossIWbU7USIMqBMuCPz4r5LudbuLlzvmxkkDKDpVf7RIoLLMMj2FT7WRXskj6T1XxlpNoT5epwy5JLEDOelYd98QNFEISW/Oc9AMV8+3jyyuMsGI6VXZ2aPL7uvyjFQ680aKkrHvcXibRNQlFlZ3qRs3zeYAuR7fMa2tX8X2Ogx20BLTzBc2yyLks54DEKMe9fNCyqJP3meoB212vhXxXd299HJAjBEHJZQcAAkentTVdsbgejjxBqV1eRQtIyzSSKGCxknk8nHar2uaxdPrbQ28cipboVXeQBnHXHauX8L+KNSurn+0tSuraMSK7ERR5cjPYVyuveILy+vL64MsW2RjtQAZIyQM8d60UrIzcEzs7rxbYeFrOSA6it5qbR/M8YysWecKB1PPUmsDxL401S909IYbhoUz5m4H52J7V5tdRTSTkLtZs5wPyxW2trdSaugkiKeW6kDv8vFRzyew3BI+jvDl8t14RnUjM8ixq2SThwvrWx4+untrG1tYgpMFoJXycYfjGPyri/hCLjUoUe2jkVP7UGHK8FVUhj+ZrofHEbXGpa3eqRtPkxwsx+VAuM5I6nNdCehk17xRt/9K8XaVqJLi3niM1wXYgRuo7j6Cu2sPEkF5oK63uVYGLLAWOCxyea8x1nUWs5rmOHbI20kkcjJGOfSmXWqyXHhGx0WzgMlw9g0kC7hguDxk56VOq2HKFzZtbmO4g1WZrr7VJJKcy/wIeQB/wABFc7oumy6/wCI2kiEzWNnEIkmVwqt/ewO9aOnaLc2vhW08PSW1zf3d5LuuVgT5EZhk5foABx+Nel+DPDg07SUjlZUGP3xRiyjnhVJ/nVJEuZr+C9Kj02O2jhRI4Qhwi+5zz6mtPVGij1Py9gaR4WcA8HiqgvmF4PLKmNAdi9x65qLxHq1kUtr43Uat5UmQ33mTbyFHc9K0iTucz8RI4Ljw7c30aAkMiToMNggjBx9Ca+fPH/hC2jtxqmi3Ed5ayncdg+ZM9Rivafh2dQ8QhmjsbtrGRZIXkmhMORxjGeSa19H+Dum2ummxu9Rna2WR2REIDAN2JxzSfvaMafKfJNoJrWTbGSpwCCRirgkk8n5o8sWzwetfUt58AfAl6Bvl1JXAxuW4HbjuKzNX/Z6sMhdA8QXNsnGVuUWToPUAVmqTldIpzdz6fXvTu1Mjzz9af2pR2NhM0vakopgBrA8caMutaFNbrxOgMkLdwwHT8en410FNK5qKkFOLiwR842lvLc3UdrGjNM52qg6lvSu+0/4YzzWqSX2piCUj5o44d4X/gRIzXaaf4W0iy1iXVoYGFxKSTlztUnqVHatwDHSvLw+U0439pqTY86Hwvj/AOg5L/4D/wD2VH/Cr1/6Dkn/AID/AP2Vei4pRXV/Z+H/AJSjzc/C2M/8xx//AAGH/wAVSH4VRf8AQckP/bsP/iq9JNAFJ5fh/wCUDzYfCuP/AKDT/wDgMP8A4qlPwtj7ay//AIDD/wCKr0igUf2dh/5QPNT8LRnjWjj/AK9h/wDFUf8ACrR/0Gj/AOA//wBlXpRxik7U/wCz8P8AyiZ5t/wq0f8AQa/8l/8A7KkPwt441oZ/69v/ALKu31DWrGzjZ2keTHXykL4+uKw9R+I/hTTLYXeq6g+nWne5uYXWIfV8bR+JqfqWFenL+IJo52f4ZXEakpqyMfRoCB+hrmr/AOH88muadDfW0V5B9oH71HI8sgbskHHpXr+k67ouvaeL3RdUstTtT/y1tplkX8wTUVvbs10bkfd6Dj9aulgaEPegrNGcm0xlrodvDEI13EgDk1438WPi5b+EZ7jSNDt0utSjJEk8v+ptuOuP4mz2r0b4x+L/APhDfBk19byR/bpsQ2itzlz3x6AZP5V81/CjwqPFWoT6/qyC50+CfbEjcfaJs5Yk98dTXXJ30CKVuZmBY+HfHfxKvDq8zTXSOCfteoSYVeeiLjAHsBXSWHwJ1a4XafEluJz91IrfI/PNfR2k6Q1v4beaaNXYLiKOMbVUdsCsDQVu11lPMtJUUE8v25qoxilsS6j6Hz147+C3jDwnpjaqUtdU09OZXgyJE9yp/oatfCf4Xf8ACcaEurTatBaW4mZNohLSDHp7/hX1/di3kgaK4MZQphlbnjHI9/pXzR8d9N1DwfPFZ6DdtpmjarcGRpInKNDJ/EgI7Ec1m7b2KjJ6o8m+LOjt4T8b3uiWerS31jEiNG0jfOCRyPwrG8G6nplhrtpcazZrfWCP++gJJBXucCs/VGEl9MEaSRd5LSyZLOOOSTyTXs/we+Dml+IPDcer64s8gu/nt1gmKmNR3bA61EU2zRyUVqPHjD4HxkMPCbOvbbp+R+pzXD/FbxB4E1yCzXwjoA0uWGRmmkEHlb1I4HB5r1zU/gP4WSF/LbUwR3Ey/rxXO3fwU0bJjtZNUY4yo3LjP1xWvsptWbRnGUL3Z4R5AbO1hjrUM8bPEFGeDzivcf8AhSFuXCyXl5CxGQu5ST+VVNV+EOk2KkSaxfBvQIv86ydJmyrRZ4lJHjGNxOMYNOjV1cKTxjpXpt38N7WOIyR6rPsxx5m3J96y18ApMxMWoSvg43+VgVPspXL50cLK3z4wS3bPSmRzDO3AU9+K9OuvhnDCUVdSn5Hzu0YCj+tRW3wzhurlkhv5niX78gjwBT9lIOdHm8sqqdm889aGEmwktgAcGvRrj4YwxHyxqZ7sWZBhR2z3rLvfBDRzLsvS6e0R6UvZSBSRw8sjFfm5wM59Ka77hwhBPeuwl8D30jloN5ABySuM1VHg3Uj+7RWLEcEjj+dL2Ug50csrtlmLMCeFHvToFZmJMm32Y11lv4D1x22/ZXTJ4Z1/pVyP4ba44fbGd3bK0vZT7BzI41GjVwHj3/3iO4q7BdSM7xwwfu9pEaLx9K3IvAGvCQrHbmR845zgVem8E6po9u91dI3mN8qALlD6nNXGnJdBNon00aLpuhSvvlS5e3dHnfGcjqice9cLdzR3HFqrQxgcKTkt7k11994U1qaxsZJlkCgM4Djnn2rHk8F6lbuquyLjBIJ+4D/eodOTIUkZmjWrm5jbfkqMnv8AjV7fdR6goWQGV25Yt3Iz+FWpNIvNPtZGhYmd28tMDkn2q7p3hDUFtneXP2qQ8I3WMHux/oKag0DZ7H8Ebq4htJbdeLHT4naSTOVkk5HX65x9KW61y1OjXM8ZZJZpsIH5XOfvGsyy01dC+H0GgR6ilrPegNczMSDtB5PtxXI+KXS4Uut09ppyNstgrHdtA+8R3J7VteyItdtnSWU+i3X2i31S9jmikYblIIySe5Udc13Ph3w7DPeW8lnJp0cVnH5JKje+3b056Yrxey1WwsPs1/Jp1yIvM3LAsuDKR3Nd7pvxEvVtJDb6XbxSSLjau4gZPIJ9cd6aYSi7aHuFpb6fp8McX+vdF5+Uj6muZ+IXiyx0nSZLezy1x5ojEcC8KfTJ6fWvNv8AhJ9Zm0WeUuIpZXMSRqSCoJH45qzNpUzWltDeb5RtEh6glj6k9aLtkctnqNm1rXJdIgisPMg1CfO0o245zjqf516L4R8MRw2NofEUi3t5EA6EjPlN3+tU/C+gR2iWs+wPKIRtU5wuee9bt9Bqcko8gJFnuewpoiUuiOgfUlt8RqoUL0GMCmxavbsTl2z34ryvxN4rj0uZrdZmvblThgpwoNc8+v8AiTVFbyU+zp6KMmjmBU292e8rrlnGwVpRmraatZkblmX86+Z7pNaXLSXE5GOu6m297q1vEfLv51JPOWJpSbLVFdz7aUhc57mlyPUfnXiN/wCOvEtzISl+IV7JDGF/xP61Rj1vxFfTLAmqajO8h2qiSsSx9AAa8f8AtamnaMWzY973CnjpXn3w10rxJaX0t1q0lykDxELHPMWYnIwcZ4r0BelehQqupHmasAtFFFbgJRSmoriWOCB5pXWONBuZmOABSbAkzxTHkRRuZgo9ScCvN/FPxFcSPa6H5eB1uHGf++R/WuB1DVNQvpS17ezzlhzvc4/LtXm1syhB8sdWB762qaahw2oWqn0My5/nUsN5azk+TcRS467HBr5zCqMYUD04p8byxuGilkRgc5ViK5f7Xk/sgfR+aXODXhukeNNe0u4Rmu5LuEEAxTHcMexPIr1Hw54ostctd9s224UZkgY/MvuPUe4rvwuOp1/d6g3Y2L++t7O3luLiZIYY1LO7sAqgdyTXzj8XfjPf3Mn2PwxILbTkc5vT96f6L6VB+0z4w8Rah4huvBOhwzNa2dqtxeiJCTKCC3PooAryDwHA3iDxIkdxma20+3e5kRs7WIwFz+JP5V0ybvYzTbV2a1za+MdetJdUutT1FoNmf9JuGA2k8AJ1/SqGj3nivwlqwvLN/N2fLNayuzRyLjkPGe3PpX0B8J4o5NVCSIkvlRmUBxn5h0ry/U7qWX4nT6owdmuJtyZOQVLbcH/vk05U421BO7M+21J7eK4+Ivw6jGk3tmw/tzQ1H7rZ/wA9EUY3oe47Hmvo/wCGXjePxx4Xi1K1jEMyAJcxOeFcDkg9wfWvAPjz4bj8MJpvijw8z2K6ihguEhfaNxHI47EE8e1bXw48U21h8L7K41jxLZafavbmFI0x5xbJyeOM4qeXlkmKauroyv2r/EM9x4xstM8xHgsLfeAh3DzG6/oK7H4QQw6X4J0qJlKlbP7Qxxnc7nvXhfxU1Tw9qk6yaCb65kVCs13dMd83Bxgdq+h/AFuZPC2mTfMEext1CkdABWis2FTSKR69CvnaB+76BVI/KsOw/eagDuTCn5s1paDdNJor7eRuKgGoWt41BLYGeuKq5m0cp8RNYmhuEaO6+zxp8xK4JJ7DrXhPxL+Ik3iPw3Po11bxu0EoZZx6g9q9J+NmjTXFjNfIzLFFGW4OAT+deI2Hh/UJTBcXWm3Qsi/LNGQjLnsaU4tao1ppPU85lk3s5UN3zxwRivof4TfGLR9L8NafoN9ELWa1jEQkK5Q4OM5rq7/4XfDWDR7mOz0lYtS1C0KQlnZ+cZyAeh+leB3fw48YpcyJHoN3JCrEGUAKmPXJNRytbBKUZn1RZeLdBvUWRL+CdWGchgc0258R2citHb3EKR8jezjAFfKcPh3VtJnZpZ/s0ycYR8YNacPiDXLJFWSQXCqMbXyN31p88+xPsk9j32fULOCIGItPIxyXTGBXLa0l7eCRowoVzj53HA+grzez8aXWVS7JgUYLKBweB/U1o/8ACUXFwvlwXEWwnIyOn61XOUoNGjPYW9vlphL97AYnt9KYXW4lWOz3znIyApwPyq14Y0611K7El7dbt33jM4VR9B616fpQ8L6Wgj+3W4jAw2zCj9OtUnHqDk49Dze203ULuQeZDdzJnBAhIQemB3rpdP8AD2seRujsI4o8Y2O4X9K7R/EOg28RFrLbu/G1Y+S1RS6gbqESPdwQKw7Nk09CLu+xw194f1BVZrjyIicDEbbuM1nPpVvbyL5ohJyMkHcTXWXNxpvnmObVGnbGQAKpM0UV0J4LVXGeAx+9TsO9ipbWNvcSFYleXIwAF4q3D4ZEcarIkcMY6c81sacNXmkKrYARE8E8cYrTj0/kGabJHVE7fWglswbLQ7NpgkY47uSTxWhLpFqo8uGHzMfxHjNavmRQt8qr6LnnFDEtGWuJQiY4wOtO7Iuc40TQTgwQw5B5UKKoSabb6x4giS+t8gYZmRvlBXoMdhXS3ssEUGLeJBK6lQzD7vvWJYm903QtVvnmMZcCKGQj5tx64pGieg46As2rG3kMLW0S5eVjzuJ+6AfauV1fRYl1KWV54YrFH+8XUBj2AH9K69Li30rSjLqgc+bGdsIGZH46n0rmoXsyLi8vI7e2t0yIoj0T1J9TgdqAijFtbLRY7iOSIx3MuS5/d4hgXu7VKs2kTJLLYoJdrA+Y5GX/AB6AVjXmrLfSJa28XlW1zIA8SDG5B3I6npWpaWNxqccYnmKRSTIphhGwKnpQW1oUPG1zHJawSLJ/rV2Egfovt715zrDLqeoMIYysSSbMAcEgdh6V33xWjSa7g0XT8Zih3kqSNpB6E981ytrpTW9tuikOMCONlOSWP3j/AEqHvYcdivY6SL698yASLFH8oBHWuvttHVLaP5QrdTWj4U0rZZozI3mN/eXFdILFclioYjgimkDnY53SrGKKWQy4IOAox39a6bw+80uoFU3fLkDdzkZqpe20cMYYABvcc1q+BB/p+5xuGO4qkiJSudraxssKtIu1uxrD8e6t/Z3h+5mWRlfYQvOOcV0byq2R27V5x8UPNurSK32sQ0mfrxTaMYrU8k05jJciSSTLs24k9ya9D8M27XCAqPmJxj2rkfsBiIPl4Pqa7nwLJ5ewd1PNR1OmekTcu/DrPCW3Etjpiuem0M7mUAnB5BFep2sJlRXDZwPu1UvNPJkJAHJzwK1lsYqepV8G+GZ/EV+V3GO0iwZpR7/wj3r2XRdE07SIVisbaOIAYLYyzfU9TWb8OtMj03wta7QPNnUTSsO5b/62K6RRgd68jBYSFOmm1qdCQYoxS0V6IwNJSmmmgCO5mSCFpZGVEUZZmPAHrXjXj3xZLrl2ba1Z00+M4C5x5pH8R9vQVt/FfxEZJG0Kzk/dr/x9MD1bsv8AU152Rz7968DMsZzP2UNuv+QriAHrTgjSOixqXZzhQoySfp3p9pbz3l1Ha28ZklkYKqgZzXsngvwfY6NAk06JPfkAtKRkIfRfQe/WuPCYWWIlpsG5wGj+BNfvkEksMVmh6faGwT/wEZrWHwx1Fk51O0VvQRt/OvU8Ute3HLaCWq/EXKjxjVPh/r1jGZYlgvQOvlMdwH0Nc1BNdWF4ssLy288TZ4OCD6Edx6g19FkZFcR8QfCEOp2739kix36KScDAmHofeuXE5Yo+/R3E0jxP4v8AjxdKsFnt9K26nrVtJDLfxlQY3XaAhyPmyDnjt+VeXfBmRjrWvTeYfMFopc/3huOf517Gmh6T4nhk0TWbRJobhT5bHhopgPlZT1B/SvMPgzpElv8AEfWvDN6TDM1tLasCOVdWGK7MNWdWkpyeq0YRskz2P4SXUcPiZFncRo6PjPcZ4ryXxvptlovxRubbdcHTnu1aFlnLMEJzn2GSeOK9g0CzhtZYJXjHnwpjKnoR1ryf4oaVbWPjSGO1uppJbmJZXDkNsJPQ/hXZKNtxU5K51vx4ntNf8Frp2mOZmhjjmtmOPmYE5H615OvhvWIfhsYby3W2nt9UEwSUgN5ZQcr612uh2t7feH5NLkSSaa0bamEId1OcdfevSW8JtqXh6DS9Stvs18bRYmm3btmemR0zgU1FSWoaQ0R8rR6fdtdRxQWUt5Ix+WJELFiOCOK+2PCViE8N6dbyW/2dlt41aI9UIA+X8DSeAPhz4f0JNllDHcTJjzLp1GWPfHpXQy2/k3MilgozwCe1NRUdiJSuRT3MdhZx28bAbuc+lELM1sSCG3HjNZd4yzW16VgJa0jLmRicd8AAck8Vi6H4sS6a2t5zHDPKCUQMeR0p2JO1urS2uIljuIo5UADFWGQTVe+01Lm3KRi3AxtCGMFQPpTrORt+1nBz/eORV6a1kdQ0LKp9umaak0Bx3iZF07VNH3qpAl8vIH3Qa6TUtAtbxFFxNI0WOVzjNYHjixlljtTcFTIlwGVxn862Wg1LyUk8yM5HXJpidrHJa54E0yaAxoqRA5yQMk/nXmuveBmt7oxW8eYweWwen9K9qktr52Mlw6c9CjdPzqsIWlaRJIkmifgN3/GgUZNM+dbjwLcyzyFLXCZzk5OaqH4dXkk3yq2d3QcYr6UbRoVVTHGECnnbyDVpdHtZGDSW6JIvIB5zRaJftGeL+DvhraxKsl75zEkEjeR3zXoul+EfDsUfy6TDJg5w3zH9a6iGxWO4CsqgAdMVLc6XGTvikeJvVKaaRMpSfUw00zQkGTplqhXOMxgfyqC4stHU7vsFuR/u1rPbzKfupOM89iKqy29rdIcoVfoQDg0k9SbsxpF0tWaT+zoSTxu2DkVGmp6bbso+xKrA8EIOKuzaFC6BRczgdySKgXwzAePtDMD/AHjmquCsyKbXGuW2RKwA7BcZqhaz3sk7tNKtuhbjuTW/FoaW6cMp9Bmqr6TtlMkawlgOdxNJlJlRtQt7Mv5IMjnq7/N+IFVDc31w28ea0Z/vDatX5LGOKL5vsyn6kmqsk0e027XOSOirSHcjtxiRV8wPJnkKx/rVjW4V+y281781vDJ5hTdzI3ZRUNvb28dwLiRz04AGSabr88i/6dMhW1txmGEfxtjkn6UDOa+IHiibTtKUNBGLy+GcSkHyh2X14GK8uuXv5RLdXV48shZQoxhcngBVrqb2KXXtdS4nRmYIWAcZ2qOn9KxtTH2SSS3hXzppZCXnfhIQOMCouawSRpaHbCIoZMNKwUM5XOQewA/nXUW2p2NhppuMLsjlLA9d0hOAM1weiasftkpi3MkSFYzj7xx2FamqbLfQrawCSM8Y8+XnrI3IX8KCpK5gXs0l34tuT5mQMqFXnc3PT9a3bXSjFNDD5ZIg54Pc9ah8K20cdzPfTYa8ZcomMqCep/Cu00+3jVPubzgZJ607ESfLoiGyjeMYX5R1JPetKzlXDKUB56mmiIkZZOg4qO4Jt25AUMOnc00Zt3I9QlVgdq9/zqz4fu7e1JDMFzjHNYV5cgZY5WqVtepLMOfumjmLUbnpCarDKwRWw2KyvEKpM9vv/vH8eKzdMuASMDJHX1xWV8T9afSbGwuI2P8ArcEDrjFHMQoa6E+t6ajJGqR8N3qbQ4o9PRMffbqPSsnS/Gum6hZJ5jKJcAbScU6bW7WWceXIpHoKlPUrXY9Y8O3sUyKijBHJrpBbwypuwDXmng7VY96xo+WJyx9BXo8LrLCm3PTqKtSZhJWZ3WisG0i0K9DAn/oIq6KwPAF2t54T091cMyQiN/Zl4xW8DXPRlzRTXZHaLRSUlagFYfjTXYtC0eWfhrhxtgTPJY9/oOta1/cQ2lnLc3EixxRqWZj2FeEeK9cm1/VpLyQFIl+SGPP3UHTPuetcGOxXsYWW7Azbh2lllldmd5HLFm6kkk5PvTBwOVzS8cZrq/h14eGsambm4QmztiC/cSP2X8Op/CvnKVKVWait2SzqPhb4ZfT4Tq19GBcTD9ypHKIe/wBT/Su+FIqhRxSivraFGNGChEELRRQK1KCo5Rx0zUtMfoKYmjw7X449L8ezxooEcd2HVR0wecf+PVpap4N0KDxjL4nSx2avKgjknVyNyg8EjOCeMZrP+IW1/HN8y/8APVB+SrXfeIoceax4wM/rXmZdpVqx8zGehzD6bHBiSNmUckjsc+teM+LLeRvHDXU7fK0gVpmOQqjpjviveLtA1rKM5GzK/lXjHjW2j8+5bO0MQWI65xXpyV43JpHWeAJNKt/E13NDKZmitkK5J+c7uWOfb+Vdk95qrXySWUcc0dx+7aKQAk9s59q8P+C+oeZ8U9PtbxjIs++3wBx0yP619U6XYxeet00YDIpVPYUoGlSNpWLGn2n2HT44ABkD5iO5rH1J0kunxjftAB9faty8m2oT6CuR1FZBIJVYAhs5p9SJKxn+Ir2S2gmngCiR4wCS4XBB7/4V58bM32uSz2biQsyzQOIvLVsffGO4z3r0zUbaKaDcVDZ+b6561nS2axRpOfvxjC+w9qbM3J3saOnyNLp8cxHzsoO0dq0rHUAFIeQgA9Ky9JXbp6blYHnA71WubaS13TDfIpOSo5NSNsu+JZoZreI8nD9fQnpVxJvNtUVTkBME1g6hdRTaajCJ49sigh/rUsep6hcH7JawyRIg2lyvBHtVj3LbQSXDDDjyY/Vsc09Jlj/1iqo6DHcUh0+a5hWCS9ZRt5243fnWlp2nwWqksHlYfd3NkCgLDYYm2+ZwqHqg61JMFVB8zbeoPp7VNPKrL82BnrgVSlmwCh+ZfWpuO4srbkw2WOeue1V5JnhJWTmP+/6UnmhH2jJBHWmmZgdj8g9OKQh0zRSqNmAe1UbkW7jE0ZZe7A1Dqa/Z0Nzbkgr1VT1rMGswsgkXiTA3Ln+lUkS0W57STO63uxt7B85H41Ta4vodytHnHSRDkf41UutRaCQSROHRuWGc4oN1DI3mhn3HBHzYFUkK1hp1SSOTMtx8uDkMe/qKrT6tLJGRDG7MevNTS2NrM4kZtjZySDnP4VTvrKSENJDLbhQP+Wg5/SgtWKF5NcFP9WqZ9Gqtbx3Hmht0asflz1qaR5s7ftUSeuIqe1z9nj2QuQc5LlBSLLfmf2bb/brmYXBz8sIXqfU1y/jPU72+gNmruplYNIc4yOuK0LyY+UkcbFsf3vWsHUY5JWbznCk8A5oBIzftsg0aWGwZ1Yny3lBzwO2a4vxBLJHeQxtK0jYJ27uldMkEsdvLDG4WMSFiCcZFcjfCOTWZmCvLLGoVSvI59KzZqje8Bwb7hZZUJ2Zbcp6e1Xr2eR71lvG/esTI0CHn/Z3e2KraYk2mSWlt85cMJZS3RQei/Wr+k2Mk2rzMyAlpCryH29KSZRreHLIuVdlQFvm29lFdciiNRhVA24NVbKCGKQRAfKqcn1NbcWFCKygDHccVsldGMmmQiLdGS3yZ+4DVe7sd4JMe+UjCnHetWK2WaTzG+ZV+6PetGxt1MgEiluetOxm2ecaroV+kTSyKcY5A5rmzG1rdMshIzX0BJY20sJRolxivnX4w39xo/jiWwt3jMIjVguPWs3ZI0pTvodBZ3SxgFOS3esL4on7VpdqCm9UlJ+mRWd4c1tbuWOJ8L9TW/wCL7dJNLiAOTu3cH2qU7l2szyuGzlMe4RsT29q19AmmicLIz9eAxrYsLNPN2k5H0xU8mm7Zg0ajA9KLFnU+Cboi9Azgk8/SvctHk8ywj2tyBgn1r5+8Mbob7a3HHWvdfCYD6YiwkE4BOeatHLUjqZngLxVJ4fnltrlWaylbdIB96Nu7Ae/cV69peqafqVuJrK7imQ/3W5H1HUV5r8RvCM0FzLqmmwtLBIS80a9Ub1A9K4W3mmikWSGR4pF6NGxUg/hXzsMTVwTdOSujoT6H0hn0rJ13xDpWjwNJe3SKw6Rqdzt9BXiUms6xJHsk1a+YYxg3Dn+Zqk7u5JdmYnqTyT+NaVM3dvciUdF4x8XXniCXyVVraxU5EO7O8+rf4VzlMHB54FaOi6Tf6xdrbWMBkYn5m/hQerHt/OvLk6leV3qxNiaJpd3rV8lnZKGc8lj91B6nFe56Dplvo+mQ2Fv92MfM2OWbuTVPwd4et/D9j5UbebcS/NPMRje3sOw9q3cV9BgcGqC5pfEwQL0pTQKUV6AxMUooooADVe+uYrS1luJm2xxoWYnoABUzyKilnIVQMkk8CvI/iP4vXVXOmac2bNTmSUHiUjt9K5sViY0INvcDnPtD614pWZwd15dggegLDj8q9f1+EPCSOScr/SvMvhlZm+8XQNszHbAzMfcA7f1P6V6zqURaJh9e1ceVJuEqj6mdRaHIxgvB83cbTmvJPHNt5F/c+YhJDH5ecH8q9hEbG5mhxjA3ge1cv420FrucTiJ3LDOF6k+letpaxjC6Z4v8MdD1XUPjFp0diSqQzLdSyc/u41+9n65wB35r7FUrFHtXj0Fch8MPBdt4Xspbryz9uuwDMzdQB0Wuqf5Szsfm9BUqNjWT7lLUpsIR781ztz5k0TZUlfYVqzSmSVmdSD0ArOnmj3fvJAqZ6A9TVkMhsJPOtGjZWR4+AHHJpsapIG34kbphulNluIYbpbgf6s4U5NT3Fqy3KyqwwSGwKkzSuTWqNI/OFx2FaKKijuahgjVkB5BqU8EKMn2xTsVYxPGexYbWFIwpmuFXp1ro7W1iFsgaKNiFA9s4rk7qb+1vF8OnxqPKsR5k5z/Ee1dqhXywq8YpAU0giZnVYhGfUClliMR+Vsj3FWSzY3KBVK7uiOOvrQBWuXAGOAR1NVjJuBj46dKbcTbmb07Vl3sjxgnd9D3oFdFppDA4V1yjcgZptxKnqT71z7aldSXvlyDKDo/arklwsb4kbn0NUkIlmuFIIbAPbPFcHryyafqaXVv/AKp+JEHODXaTsHYFQrD37Vj3lp9oVkdRiTI+lMcXbcylg/0Yzbid/ICnOKdYS7544MjGeAwxzUGnw3dmZWJDRKcMRyMVchWNpfOtpEyecn1pl6M29qxlfPjjyewOKpX/AJbMSMKv90D+tQyT+adlwNpHcHNU5Jgu5FyVHAJ60rk8quQzQp5hIG3nuc1SuopGIO/cAe3anzzDPzHJ9jVdpGYgKG2nrQWilfySrIVVnVMcmsqVTccYYEmtW4UmU+YxA7e9QGFA5ldtsa9h94/SgtNHPahbvcqYI5JVI+82zAx/WqNjp8cFwq26h3ZvvHqcdSfT2rpHKYma1Uxk9S53MKqbDaKfLXc0gwxI55rNlmTbK1xdSq7FiGy3zZye35V1uiW0aopGcg5ZjWJp1lsuDKyBWY5AHSt7T2k8zy4gdvfjvQkTNnS2MUco8xwDn1rScQyFVPaqFoWdPuqOACBVpJFVfnzgVrHRGDRehVYyoViefSr9tOPM4xWL9qCtuU5pEvFjIGTmquhcrOtV9yH0xXzx8aLPzPHs8kyDBiTY2O2K9usL5jlS30rzH4rwx3OsxXDD59mD+FZ9Apr3jyRLVoZvMh3AD04ro9I1h7hhHcjcuAoBPSpobFZtyrw6jkGqlzpZjJXafXIqTpR3dl4e+2RJcKEKt0w3Snf2MxuBDHGNvc5qh4A8QHTybG75iblc9jXoNt5FwpkgVdhPODzVRaInJpnGrpggv4xt4zXrPgrKaWRgZBx+FcrNYrJfQsq4A612WiQGGMsnAI5pmUpXPTMcNxXJ+IvA+k6rMZ4w1lOSSXhUFWPuvFdaP60mOc1zShGorSR0NdTyW7+HesIzfZbi1nTPBJZD/KoIvh74iY/P9kjX1M2f0Ar2JVFASuT+zMO+hDvc870n4aQ7kk1S8MmDny4BtB+pJz/Ku+06ytbG1W3tbeOKJRgKiAVZwKBwa66WHp0V7iLQY9qWiitikJS0wfep4oAbNJHFC0kkioijJZmwB+NctrfjzQ9ODJDMb6YcbYOVz7t0Fbuu6cmraTcafJI0azLtLKORXGw/C/T1x5mq3bgdgqj/ABrkxLxG1JCdzj/FHjDVNeQxNi3tgf8AVRE/N/vHv+Vc2OWAOeTjA7V7NafD3w7CwaSKe4I/56SnH5DFbdhoOj6eQbPTraEjuIxn8zzXmvLa1V81WQJnN/CbRZdP0V764jKTXZDKrDDKg6D8Tk1190m5M4qftSSD5DXsUaSpQUEEldHGavut7tbjb8q/eH+znmt63s4ZGhkbkJyDjORVTXI18kvgHII571d0pXtNMhh5bCDJPWtTCK1L077UGxgTWJql/wCWQihs926VbuJ5I4nZnAHQD0rFvZR5q5bePbvTW4TkY+taqLVXmaXBA4BGc1wF54quo7gR4iQeobk11+vW9zerILS3Q8nLscKAK5i88FSThPLE8hmALlF4Q9yK0sJNGNJ4gur8Nu3CMDAxnJPrXa+DfH+nxaZHpPiASQMuFjvNmVbk/e7jHHNP0vwXpthbZa3XeMDeQcn1NQ6tomnQK6Q2kTbxzvHQ/hWbiVc7O21DTlUSDWIpoiMhyRjH4VHPq63KtBo8TSuetxKCsa/Qnk/gK8Ru55rTUB5iKkYbaFUADH0rqLC8v5LONredyOMKGz+lRFBKNj03QobHR7VvmLzyHM0p/iJrQW+tj86upB9686g/teQRh5JFXqeeK3rGKSGPDMWz1NURdHQXF4r5KsOvaqbz81WBOKeoyMtQJsgmf5toxtPeqdzOq5V+G78VZulZTlBknqKzLpWkU8HcPWmiLle+ijlUYwrEghgaqTsJXEc0hBA7VDdtJG37zPstVZWkdh8xP+FUaWLokMB8t84PQ1Z3KypswWx3rNEgYiORTs9Saliby2UqMr2xVWJZLc+TDGZRuGB86kcGspniwXi2lGHQCtgsJPlbG0ggg1lCGGBpfTPFJspFD7UoYq5Kgd6bNMWiyApouobeZhJHHscdT61Fbc7lxgg9Kmwyr5QwWXLMTkr6UR58wjZj69Kturbtypjnp61FKFJJC4PpTG2RRqm4mXBXtWXrIduEwc+nGK3tkQgVf4elZ1zbxGQE5HtQCZnWMDxWvzDq3J65p/lZlHy1phEaJMf8CFRx9WyP4gB9KlIu5SW1aSbar4XHORWtbQpCgVcFiOucU3csfzNjk1ZgAaQ7uD2p2JbL9kSsYGAPYU6dyY2C8sfu1TtvNaQ4IBz60s04dwsfQjH096YkSltkZIAJqSGNjIpI61UjkjaQKWyE7k1eimUybVwQD600hj7udbGAu33QM1xGr+Zqly1wygA/dOOcV2+v2Lz2KSLG8kSv84Tk4qha6S0zgx2sjLjAUKcikCdjlbHTg0+EA5PYVqz+HZLgLHbQtNJtOcLmu00XwnCkjSXTlFzkJjB6+tdZatZWMeyBEjHfnrSsTKeuh4JqPhS+sVElxayxjdkNjj8xXSeGhPAiQTqct0IHFen3lxbTEpP5bI3G1jwRWfJaaTazLtijDPkqueTj0oSJlUbK2hWcpLSsM9hkdK3YGjhBGRnuPesW51e4EggtYFC/TGKtaZZ3EkRuLtijMeBmqaIuepp3+tLgYpE6mlFYx2R2sBSmkoqiQU806mr1p1BYUCilFACbRS4oooAMUYoooAMCjAooosAU2T7h+lOpkh+Q0Cexiauy+WquMjdnHvUM96yLhZMswHyqMgDtSa4+0gngda4nxJ4gECeYJPLxwuCOaDDqbWo6gN3ltONx7H1qhJqSpGrbhnPJXmuCl8Q29xes0szIFGOW9farVjqdskKFpCQTkEDr+tVoKUWehWEE19LHMkyx22SGUrnfmt9Le1hhDSbd+CMbu1cJp/iiKxUR7g0uMnaeg+lZ+p+L7dLlrliWODxu5J7U7gkdvqV5ZeZ5i/KqLjkjYT9K4/xVrmnfYHfbvMfG4NgZrhLvxrNNvjklfZk4IPIrmNS1mUoWaUS85AY5qWzWMC34ru/tQM0KmNVHqePxrV+D/ieCW/Oj3Q2kk7C5zXAarq7i3aN5OnJ461l+GZrqbX4Li2Z08t+CD3qH5F8ulj7EhhRYvljUZA7UNHtXnGKyPDOrfbtLhMkim4VAHArUmYKP3j4/GtIrQ57IjBwSew7UeaCueR7YqJ5UILBhVVplYcHPPrTsS3YnknbzMbcg9agnkVSf4s9qdEVck5pssa7stwBRoIoXscM0e2RShHIPvWI0nkY+0JgHIRx0NdHdhXTIUMO+Ky763gmj8voD09jQO5hTMgJCMWD9fap7KZdvlFgG/hGar3CSDEMkYWbnYw6MB/WljtlUq24g8ZPvQO2hpwvmVovLYcAh27+tE8K/eK5XPU96dazK+VkXDLxmpzhk2EEZ+7mmhGHeNCpZEYYI474NUix8znseTWneW0S4dR82eQarTW8fEgOFY8j0oZSHrtlI2lVIHfvVTU7UyHbu2t7VcS3VRlGJGeD7UPC0kwcnIA9aQ2Uo4nEKxgEY9RVK7hZrhQpwFOM+ta12rocLgH39KriNnBJUcGga2KyQEb+M4GarvwAyfMe/FaNxCWhYK+0kdQaghtD5YJXnpnNAFSPGd5U5960Ut28oMrnJPIxVSe3ZJwqHt0z3q1DIY3CMzZ9D60CZNCJGhdSoGDwcdqqSFVdmwcdB7VfJ2grkAntVC4hmydu1lPoaBmYJtrMCCvPrVxZ5PLcjtjbUJ0+SSQdd2cED1rXsNMkER8xTzinqTcs+HvEs1ofLmhLgeorqE8RQzQ5hi2se4HSueXSog3CHceDxWnYacEwqrwDyKOWwmxJrzUJ22hiY8/TFWbeOa6IjVWAHU1qQWcaxg7APWrlpAkf3V/SmrElKPRot4eTc5HTNNvdFs7nUYbxo2EsKlUw2MfhW7FGSfm6UyWSKMnIH1NSFipa6bFCN7KM+9Y+val5UoVWBOeeOlSa/4ggtYjlsEd815hrmu3F9I7QMQgf72evBob0LhG7PqJOpoFInf607tWcdrnQwNJRRTJBetOpq9adQWFKKTFKKACiiigAoNFBoASlpMUtABTJRlOKfRQDMHV4WeM4x0NeG/FiG7s2VmVhCM7Xx8p9s+tfRM8IasPVdJiuY3jeNHVhgqwyCKEc7vFnx9PqDrcAtJ8nUgHINTTeI5H43GNAOCDivX/FPwc0O4eWbTnudNmbkBcPHn/dbp+FeWeJvh/qGivJHcX1tcJt3b1QrntjHb86HF9DWMlJ2Zzl/4yEc/wAryyN0LK3WsuTxrN1WKTr0ZutaTeA7y50W41K2ZGWOXyUQKcyPjJA+grlLnSLyKKMyW7xqzkAMMZrNqSNY8uxfk8TOzblQ9O+cUw+I5WBVYVZz6t/Kq66Q+RGysCw+grZ0bw6GmVihYLyVPINK0mOyRmWS6jqc+75lQnkdRXp3w/8ADv72J5gNuc5HOaXw34TE+MbEGc4HSvV/DmjRWFsjAIw2YC/1rSMLGMqiRX05f7Nu0uLYsUY4Ibg100uqxSIEySSOo7Vl6g8Uce1o40GCQzVjG6WHTnMe5zgkkmtDHfUsaxqrxSrskfGcHBqCTXdqBRub3rlb6+bduXOPrmqx1AyAfMR+NJs0UD0HS9WJxk4GPWtOTU0Y7ZDtHrnrXmVtfP8AwsxIPrWvFqRKhWJb+YpIlwOvlvoox+7Y81At3Gx8tu9Y1pdI2I2ff6ZPNSXJZc/KcY+8O1UmTymjdIjIY25BB2N6GsyFs77eZv3nQH1FSxyFbfbK4dGxtY9qHsknjMgk2TJ0b1FAyvDc4f7PKxUoMhs9RWjDdLIoCncew+lULi3S6tWaNhHLH6nrUGlsssqndhouCPU0CaNhj5jF1TOQePSqcyxvjBwe49anA3A/MBnsKctrkqQNzdz61VhXsRKh8scYAqNnVWLBfvdvStKdNqbXIFVfKVvm6Y4pNAncyrtpHDMOozgd8VXsZHeMlieeMHtWxcIu3O3JHpUCW6iNWAx3I71NncshjiPkGNVy3WkCvtAzjFSswBfHXNVfnDncxxjk0ySrKyxsHADv256VIsUon855A3sO1OMSr+82gk9BT4pFj4IzmgdyxG0e7JbtgihljyWQjJ61WaT96VWM46ljV22QSxmTHTgUCLWlxK20hQzZzn0rchtipBOGyelZmnTx267cDk9TWrHfxDDblI9M1SaE0y0LbLBm4BPFWoLco3PI9aqtfLlAuOe9Sm8DLwc7etJsVjWRI/K6k1D9ojQkdAKyJdaS3f5yqqD1JGK4vxL4ystPeWR7tVyTwX/lSuhpXO+vNYihB/eZbHFcX4j8d2FmrR+Z5kh/hVua8j1/x3f6nmOycQx8qWJ5YZ7VlWomnbewZmPU5JzSuaqn3OqvdZvNUumfzCYyeE68VraLZyz25XYSM5xis/w9pLSSJlW59q9O0LRStryAnTqKbJbUdj25Oh+tOHSmp0P1pT96so/CjZhRSmkqiQXrTqjp69KpoLig0tIOtLUlIKKKKBhRRRQAUUUUAFFFFAAaY8ankin0GgVrmbe2SyI2VySK83+IXhxNU02W3ChJlO6JyOp64/GvV5RlDmua1+HzFI6g8VSZjKNnc8wbw61t4CtNHS4CThd0rBQcuc7vfNcB4o8NSSS28O0lIVC7ynPAr2+fRYLryVdpV8vlRnIBrC17So5JJJJNzAgYUkYpk8zTPJ7Tw3asgLAqc4K+tdDoHh+1ST5o8DOANucmuts7S3ZVMce0AcgdjVxNKtmcSMCGPGS3NAOoyCw0yztSm2PcT0CcgVoSKxkURxrlRg80towtwUdlwDwahudStxIVjYSSZ5welFzN3Zm6uYx+7vIzLuPCjoKzGSNm3wRlYQOUI4xVjWLhmiDiYksxCqgGax0vZbeRFuLlCgGPLHHNJs1jsYHip2tLjzI4wIiccdq5/wC2w3DENmNR/FXSX0i315OZmjCEcnOa5l7VIL4WqsZYJG2qcY21DbN09C1bw4cNFcEAjIPrVz7VdRKpbEmD2PNIdL8rBaRQoPy1ZjspvNVZFbYenHWmJtF3T71JGj3r5bk4Fb8d15cht7jDqRw1ZEenxqmVXC+mKvWMTNF5ZKjb90HrVIzdjYtYkH+jyEeS/Kk9qWAiN/IcfMp4OeoqOzLXkBjWQrJHxS3MZMaXA4ePhvcUySK9i2TB48Kp6knFVWje0uiy52TYwM9DWg/lXVuyZVgeRjtTHHnWoyM7f5igB0Mb8MgHrjPetGB8ptVcVFZOsgSViBmplVslR13Zq0ZN6kjxk4z261SuJo1LKD3rRAbyym4dKypoUSZmkAIoKREX2rjJ+tEbFUwQSe5qWZYTCCeVzx9arGXnbkdcCg0WxVmjP28s2QpHrSMMOVzletEhZ5SZCM9M1BfKPJeFD+PrUCGSlpJFOPwHSmQxsoZpDyPuj0oj3LCATnmmvIFi3M4Aycj1oGixbszRiNhj1561LPdLaWTqrBsDoKyoZWaTr1GQfauS+J3iBtL0WaRGHnzDag9ahyaQKLbMjWPil9g1WS1SOW5RGO8qw4PpU1p8YLPyRuguo+ey5rxuJZJXd/vOzbi2O9Xv7NkZRJ+eawU5Nm3Kke0Q/FfTJJYi004O7PzKRxV6b4raa25kvCcDoF5Irw+HTzIMCLO7g8Vsab4Znm5W1J4xgCtE5ktROx1z4m3V4rRackihujOMfkK5aOK+v5vOuZHnctnc1dT4f8A30zhhCS3cdq9K8OfDfbEjXClBxwDVqMpPUlSjE8y0fQJJmBERZsg4xXovhzwfI21vIwvf1r0TQvCNlZ/dTLE8lucV09rYpCv3VX6CrtYU6jZymjeHRbKu1Qceorp7a0UJt2jNakFqCOKebcox3D86LmVmzpU6H60HrmhOh+tLWUPhR1MSiiiqJG09elMp69KpgKOtLSDrS1JSCiiigYUUUUAFFFFABRRRQAhNKaQ0UANl+6awdbbbBu4GK35B8prE1iPdAxbgAUGNRGLc30dvYq0kiKWB+Ymufvbn7RbhY5VfdnDLzg1zHjua4t5lSaV2QZ246FfU+9cNJ4q+zAMt3NEoPyBAadyFBs9aiWaxCKrJIu3MhY8hvpVG/vJRG8pmTB4XHGPwry8ePJ/Kk85mZGPLhvmHpxUNx4ztm2xySAkDjAORRzjVO52smuSqoH2gMTn5ccmsma+uDI0rSleeMHFcdJ4ps5GAWVd+eARVG+8UJuZFfgc8c1LkjVQR1NzrETOy+eQy5yScc1z99qFxcyyPvDnOAQawbzXraQ52sc/3VFUX1qGMHYzD8KhzNFFJHSLqcrq0PmBQ2ATjnNdVo+mrNarLO251XdwcD2ryeDV0Mxy3BNeu+BtQTVNG2qRiIbn+naiMyZrTQ7TwxYx3+lK8kSGNCVIZfmyKW8svLkHmIFCnCn2rX8Ax7NHmDHKmQtg/zqbUvLkUllOAcA471snc5G2pHPTWWI90fPc1UG1XBfqDWtcFwBzuxnrWDdthWk44PemWaenuEvGUfxjNWVmUyTRHG0qcis8MFkimU4GBkZqbaplZl+YsOD6U76AZ+mMVvZYyp2hvlrUgwszLjAY84rLdZodRLcEsOKu2zSCZg7AseRSGW0LQXIVcY6irMk6fLk/N3qh9oSRT0DY4PrUUUwzmbOfX0qrk8qNgXCgYfn0qtOQ+WYiomlBjMnVRUDSs5+QcUXBIlLBo8HBHpVAqQpZemcr9anupI4Yi+7lQSRjrWPY6ut5E7QxkBGIAPrUt6lovIyGQqwBJ5war32GZVVgF7/WoHlw3mbjv9qYQxXexJ70kwLHyLGI1HU1mXX+vCqwx3qe6uvJZVHPFZecyszORu5FJ7jSLc0ggjJLYPbNeJfEfUJtY19bONgQucA9ua9N8WakbezlmZjsQDj1rzfwtp7ajqEt/PwZGLY74J4FRJO2hog0Xw/uVWWPjvnvXY6N4RScZZTgnoa3tE01cq21cA9AK7TS9PTkqMZNVFK2wpOxzmjeCbZSFNqv1rvdC8KWsEcf+jpkdcVoaRajO7rXQ2Ue3rzVWscspNshsNNt4AEjiC8Vo29uvcVLEgxuFWoUFHMVZjEj2jIFPEZbmp9oqRV2j60myiO3ZlHK1bUxsOeD7mmJhT83Axmsy91lDcGGytWuXX7x+6B+JpCOuTofrTqanQ/WnVMPhR1DTRSmkqieogGacOBSL1p1UxAOtLSDrS1JSCiiigYUUUUAFFFFABQaKKAEpaKKAEaqF9GrIc+lX26Vm30ypyzYFBlU6HlfxQsZLzSri3hs7iWbI2NEv3ea+d9WsdWsr9rV9PvDLnhfKbr7cV9oS3lr91VDZ6/LVeS80/G77NE5QkKcDNO8OpKnJbHxofC/iu4VfK0G9IPIJjwKF8E+LfmH9h3Y9flzX1nqerWUds5fywV7HGRXLah4p0xUKrcbeMMF6ii0GHtH2PmtPBHiiRznSJo8f38Kajn8G63CPMmjWJd2CfSvZdW1Zrm5lks5NikbfmHX8e1cpe3DC4AmeeXy23eWASpP1qHCJpCTe559feFp7ZnJuy2B0C9KyYPDd5JcbfnIJ4OfvV63cIt+TNM3kCX7yCPA/OoW0+GQblk7gDauMfh2o5EzS7PNB4ZlSVlYkMD0Fd/8AC6zu7LVhBslaCVSHA6cVtxaFc3QTbCzAfxGu68OaGum2/nuuJCNuc0Rp6kTqWRpeGblUu7uzU4+QOB/npUt/eK2YxwB1B9a56CZbTxUsG4n7REVPzdOc1c1GORfOx0B4NapWOdpMq6hdASgngjvmsy7uQ0JDbcdqWZ90R+67jjmqAhXy23ZKj35pNlJGo75gwrLkqO1WraVxCjfKBiqMI/c8g7cDr1qPzmWE8gKDwKYFq9ucSqwf5u9N84ud0Uijj8qprGsjK0jEDPXNOn2RJIwbAXkGgdixltoydwz2pZ58xhT07e1VEuiYxuGO9VZbos42crQFjXtbjahUtk4qbzdufQ1kQTI0g4J455qeR5JRnICDpjrQFiW9uVSM9ce/eqKSRqu1EVcnPy8fnVbUNs6hd20g5OKhSTbOdx7DGPSpZSWheaTa/wA3Ipkk22I7z1+7VSWdGO7cfpmqt/eR7QfwxSBIHnBGQ2QetVrq4WINErDecEN1xmmQfMmSu0Z4z3NVQgzJI7YjQEuSKCrHO+PLo3722i2+4mVi0jA/wjr+ZxW34V0qKGCNDGVIxms3w7Z/2lqE+qOh2udsfHYV3mkWaiEJyCRx7URvcbSsaGjWh3YVQAD3rrdNg5CMOPUCs/S7UbI0wAAeSRXTWUYjUDArVHO5Mt2UIQDFakS8A9KrQYwKtp0rPUhJFm3PGKnDbcVWh2gjJIq1ujAGOTSLJ0lyORxVfXNZsdLs3nuJ1jVBklj0qh4g1q00bT3u7p1QKD1bAr5q8b+Krrxtq/lyXX2XSEbc+DzKAenBxii5UVc9w0jxE3i26na1kki0uA7fPBwJW7geuKdqnjTS9H22kDhipwSK8gufGtna6ZDpOms0cEYKjyzt7e1UNPhvdVaRrVHl2kEnBJ596L3WhXLbc+y1+5+NPxTE6H606ph8KNhrU2nlfejbVAIvWnUgGKUUALiikpRQAUUUUAFFFFABRRRQAZoFIaBQAtFFFADJjhDXLeJy5thtyTuGee2a6mUbhisPWbUtG20E8Y6ZoMqq2OVY3O7jYE6IfM6/4VzutarcWCDdPbpjPzF8/hxXK+Pdf1Tw3qklveRukDcW9wyAK49BjnPrXCan4la82mWXMe4EBMgn3J71LbXQzjBs6PXdfbVpv9FBkkHysEY4P4VTisLmaLzLhAibgHd2AAH0PWudXX7S23fY32v/AH8YI/Ko/wDhILu4R2a5LA4GSOlCZvynaILK3B8u4V4VA2bOue/Wqz3Edw7qimNc84P3q4m41y6JCMV29OmOa39FuZXhEoVQ2MYPOT9KoErM2lijcbhPhB99WapNMtJJpZZIYSIFHBC/1osbGS6KsWBOckBcBR71uQXyxQm2iYccZHTPSgUpaFmziuESBFklbuVC44q9dajLEohaImZjtRM5Off0rNt7y4aLzEV9x+TOcCrunK9taSXRgkecA/MWyAfqapGOvU5rUkuIfElpcPCPP81cKnYE4Oa6fxA3kwy/MFZhk1lTF7TSpL54GluHkL7y33ao6vq32vTo7oOPnjHbPNFx2M1bkO0qq3Oaktp2Mnkvjgc81zc2peTe8hdjqBx61LpF5/pbksSxzik2bW0OuNynzru+XGPpWZHcFd6ZJVW9OtU57hVUgsQzcnFM0+dJAW3HGaQuQ1jN8m1G3f0qB7rcWjwDxg1XL4Rgueaj83ZKrMu4Ac+31oHYuxK23LA7T0qNt29hGMhetNN1+75fBHAx0pq3ABAb7x/WgOUt2jEcsMZpZWZXDbjt74qAzDbkYx0+lUp7pgjFfmAoEoskuJ0E2UYkmgTJsZuN2Pm56VjPdbi0wBz0A7VXkupFX5eh65oHY1JbxWfacAA5BHeqdxJ58waM8DlvaqD3CqoP3s9KfbzMWZFKkHHT+VBRdEvmcq2T93ANZviW5kkSPRbUhZZiN/PzbOSf5VeM9vp9hLNKVGASfasjwnbS6jqD6pcKS0jfJkdF6CgDqdBs/stpGgUqMfd611+j2xO0FOR19qztKh3Sou3IA5FdXpcPI9AKuK1Maj1NDTYduBtzzWzGmDgiqtrHj2q4FI/iFWYIswEDjNWY3G4CqMSk96twQnrUDtctD5hUd5PFZ2bzz5AUZHrU3yxQ+Y3IFfOvx4+JU11dPoGizYjXIuZV9TxtB9alySNIq5hfGr4gTeJNSl0ixmcWULYdgceaRzj6CvPbETtgBnPPYcVp+EvC2qeIL6O00yzknnPUIuQB3JNfTPwq+C+m+Hwmo6wBe345Vf4EPsO9ZqOpqrQOC+FPwkutZiXUtZintbckFEIw8gz1x2FfQvh3wzo2g2K21hYxQjHzHbkt9TW1BAsahVXaq9AKlYZHStUrGbdy2nQ/WnCmR9D9akHSs4/CjcKDRSHrVAFFLijFACDrS0UUAFFBpKAFpDS0UAJRS4oxQADpRRRQAUUUUABqrcxblNWqacEc0Eyjc8+8b+F9O1yye11O0jurbOQrjoc9QRyDXzH8QfBep+GdXZLd2uLB2LQueoX+63uK+z7233hgRkV5l8SdP83TJR9n88IQzJ6rVLVHOrqR8olHBA25z71p2ceVEe0jJ5rs77Q4ZXV7WOONSpbbt6VmTw/ZHKFBzjDD1qLHVdEFjo8Afzrl89wOorprGRLW2GxI2UZ4IxjNc7BfZfa7fMOADU73yRgblZ3JxhTwaQG1LqtzKTHaW+09Mg4zVSS5njTaud5PPzdKoC+kkcRoxA9O61r6Ro7ahOIreSQRL8zSuOp7iqFZI3dOE97HbWsLy7Y2zLIg711bFHAtl8xoo8ZJXHmP7n2rPt4EsbWOys0CyOQCB/F/tGtS8IFusSyECIcFTwx/yapHPKWpieNJiIIoo/LjjjXcwxwa4q4uR/YCBcZx09K1/Ed5umeJXGAOQTXF3t08Z8tGLRv1HYVDNYpNGTqdxtCyE4APHtVnRr3EpkXnIOKyNaWYo0ijK/zqtoV5s+VugB5pXNDtReMxZ3Kn5ehotbxI4QoULk81gNcMwPzDGB3qxFMpIbkHHI7VQHQrO7QkBvxqKCXZGSzEsx7npWcs4x9/H40G7Vfl27vegDTuLvaR5eOetNSbYwmMhcEflWTJOgDMzY4qsuoLtPXDDv0FAHQLfIIWGSc9OazZr6RlKq2OvFZa3Ry6q3biqd1MVTCt8/X8KANR7zCABuPWqlxdrvy74GeOetUJJm8v0HeoI2eVt2CQKANO1Mkh+Zmx2rVt1VQSDjaMk1n2zCOMKxPTOTWJ4p1/yIGt7ViXZSCwPSplKwEniDVhqWpw6PalnVmzNj0zXo3h6wSC0VNuQqhVGMdK8y+GGnNcXMt5Io3nKq2OuK9o0mHkA5I+nFODuKTsjY0azMao7HB7Cuo0+BlX7gxjrWXpUPy/KuR2NdDbHYm3GK1RzTepJHkVdtxu61DGuUHrVqBWDcU2ySxHEq81ZilQKfl47nFRKrN3wO9cX8UPHVj4V0Rlibzr+5UrbwIclmPQ/hUPYaOa+N/xLj0i0Oj6PIJL+XIkOOIV6HJ9TmvPfhj8Itf8ZP8A2jfbtN0xm3ee/MkozztB+vWux+Dvwhv9Wv4fFPjRPNaU+clrLyznPDOO3qBX0pZ2UdvCsccaqqjCgDgCkl1NrpHO+B/BOh+E9PSz0uzRcAeZIwy7kd811AjAHFPVOKGVgKFuZvViDOOetFOA4560i9aoZZj6fjTqSPofrS1lD4UdAUUlZXifU73TNP8AN0/TH1G6d1jhgDhAzE9WY8KoGST7VQGsKXNcHfeNtbsfEelaBceGI2vNRimlXyb4OsSRBSzOdgwPnUA9ycUat401vTdM8RXt94fisodIsjPHNJc70uJNpIjGAPQD1yQMVfI9C+RneZorL8OXOp3Oi2M2s20NtqEkCPcxQklI5CASoJ54Jx+FaeajrYgU0lIzEKSMZrj4vGs9x4x1Hw3a6DdzS6fBHNPMJYghEhIQD585O09cYppNlKLex2WaKwvB3ibT/FGmyXtgJUMFzJa3MMybZIZozh0YeoOOnBBBBrczSegmrOwtIaM0lAhaBSZopJ3Admim55psjlVzjNMV0SUGsbwp4gtfEemvqFlb3sMKzyQ4u7ZoXJRtpIVudpI4PetjP0ptWGR3A+SuS8Qqqylm4GCD9K69+RXOeJLfzoHUkgspUH0zTTMaiuzznVbfS4YDIPLlBY4XI64/pXk3iC3kurr5VURF+VA5/wDrV6Ba6TItw9p8zyJNiV2+YIDxke9Y+r6KIb0wo2SxIIKnt/KhoISsedSWbNMfKjPXGB1qxYaP5haSToOg5FdzBpUTHCoFkA+8K1otDWSKMbQo/iyvNNRLdWxxun6bwB5Xlp1OSct9K7jTIvIt3kVBAu3hcVft9NtIGj8qLzGA5JHAqZgGf96FYA/dAwMVSikYudylpEfkiXUpgHlk4j3j7oqhq2qNbQlnPJBwo7A1p6jcr9ndSqxoV49xXIardqvmNJkoB/3zSkwjqzKu7q3kkc7cseCcdK5TUM732rhQa3bi8iVW8tFZnB5zgisSeN5AfL645rGx0mRdF5IyATgnFUrOxSFW6ltxPNapjIU542n8zUUKsxbOOT0PaiwEBbbGy4yTUkdwykjqCMfSiaL0bn27VXkWSNcqwXPWqAuCT5R1PPXNNluAqnDfN3wazzM6qyMxyemBQvMZbo3cnvRcC35zbtxJYGopz84xgZ7elViZA+0HjvT9jNKOfu9aVwJYzsBZT9RUZZWOVTc3oKdFGWU4zn3pyKYvuYDEc+tMCL7PJJIFVgFP6VcjVUTb0xwT60KpTbLu6jBFZ2qXwjgyrYPNAEOvaksEJjjYgk9zzXIQhry8WNJCWc9+tOvmlvp87ycEcmuk8BaL9p1Bbhk3LEeD2zWLs2B6N4K0pbCwVBHjjjPqa9C0aEDaeOT6Vi6FYkLHvyw9DXY6VYhCOv8ASumMdDnqNGvp0KKg9KvhemKrwJ0XP5Vct48kE5/KrMyaBBirsahjkUyGPtg1citZJyYolIbux7VLGkct8QfFVt4Z0eWUYlvGQ/ZoBy8j9gB3rnfg/wCANQ1zUB468awlryQ5srWSPiBc8HB716lYeENKi1Yatd26Xd+gwjzAMIx/s+ldPECE2gAD0pWRdiK3hWJQq8cdqsdhTlHSnUDQzPFNJxTypzSHigGRM3NJuapDRgUCLEfQ/WlpI+h+tOrKHwo6Bpprr1YjpTzWX4jk1kaXOugw2T3rKRGbuYoinHU7VJP04qgW5xPgoNrfxj8V+JFYSWmn28OiWrgDBZT5s/5M6D8Kh+Nep2Fxf+HfCEk4a41LUI7qW3TmSSC3Pm7QP9qRY0B6fMT0BIv/AAQ8L654N8HroeutZXF4J5Zpbu3nZzcPI5cswZVI6479KfJ4TuV8dav43kSC81YWi2ekQyTMkUUIUM2cA4ZpC2WwcLgdznoco8712N+aLm/IrWPjDV7LxzrWm+IJtLi0jTtNhvZZoVfdavI7ARu5OHyFLZCqfbkGmeE/F/iHxLr+mXFhZWp0G6jkluD5bM8EeB5RM27YXckZjUHaM7mzWb4++G2o+IPhx4isLO5t7fxBr86Xdy7yt5JdCm2LcBnYqRqo4yeuOTXe+EodcGkj+3obG1uuALeykMkUQAxgOwBJ/AY4GOMmZOHLdLUUnHlutzalkSOAyOwVQMkk9K8s+GUl9Np3iLxpp+my6m/iPVZJLRUlSJRbRAwwlixBCkIWyAW+bpXYfEWDxJe+E77TfDMdh9vu4HhWa7naNIQwwX+VWJIBOOnOKd8OdKudC8FaVot3a29s9hapb7IJjKhCgDdkqp564xUppQbTJTtB9zz3w5fSeApdQ8OPqFjdeJNSup9c1EqjSR25ncBUjiGHlZtu1VBXO1iduADsXHjLxdY6b4Vk1XSrK2vNTnaO6tmZllc7ZCqxoCdrYVMhiQC+3/aq3p+geJrH4oa7q1vDpbaXq0ttJ9qeRhcQiKMI0YTbgg4JByACScHNalz4YkvviRZ+I73abTS7FodPiDciWVv3rkYwMKqKPq3tjSUoX1NXKN+5l3/iLxVZmy0e9TRLHX9Unuv7PZ5JJLZkiwyqxG0lyDnjAwCcZG2o/GmreLpvFnh/w5oNxZ2c7hr+/k3eZmGMBSm0p91ncLnIOFJ4xUmuaP4m17xZapqdjpEej6XqsV/p97FO5udqKcoU24BJOCc42kjGcGsLwu3iLxB4t8V+JtDtbJba8lTSrDULiY5hityySssePm/elyOQGxyaI8q97sKKjbmNux+JljH4Ru9W1K1S3urXVJNHWGOTKXF0khRRExA+VjzkgYGc9DTdM8eatHc65eappito1uIBptzbqwN5PKxXyIw5zJ82wCQKqktwODVXWfAt/pcXg5PCtrb6ha6DNO01rf3O03BkjZfNZ9rbnDMWzjqxq58QvD/iXVtP8LXdjHYXV9pWrxahdWplMMUyKjrtVsHBUsuMjnGfQUrU7oX7u+xpyat4p03+1L/V7HSk0u3sBdwukzBo3G4yRvnPAVQdygcnpWHo/ijxJpnwoPivX9PtjdyQNfCBrggIJNzpFjZlcZjQAbiSatfE3SfGmu/D46Rp0elnUby4jW9RpWSJLYtl0DYJYlRg8DO44xxiPxx4d8U6rpvh3TYTp18kOoJd6o8paKMtHlowka5JRZNp2E9EGT1yQcWlzWCHI0th3ivxP4s0Xwhp102k6e2u3rQQtEZ2WHz5XCiKPHzMRknsAATnmrV943l0/wAaaxp2o28UGiaTo8d9Pfb2ysru6iLHQkqmQBzyPUVH450TxDfeI/Ct5psNrqMOlyzyzm6l8rEzRbI5dqqQ23dJwMde1VPiP4M1TUvBS2elmC/1FtUtr+7W6k2JeGORWeMkggDCgKMYwAPelFU7IIKFlcveEvFureIPEy266On9km1Z7iVZNxtJgyhYXb7jOQSxVM7NvJORXWalEXhw3BxUfhpdRNizana2tm5f93b27bhEmB8pbABOc9ABWjcR7k6ZxWcrN6GFWz2PIfFsU+n6qt1bkRLIA27P8YPArC8QalDE6sx3ySjgq5J3dwa9S8T6PHqFrLbzxgxSDBwcEehH0rxnxLa6poN/EJVeaIEyLKkZZWUYzuOMA0NnNfUk0YOLkrcRTxhjkn0rsLKW3NmVlYAg4X3Hqa82OvtNujjZFdMnh85NTReILu4mEUsaEKMdMFqFOxUoXOu1K78lyLeECIdWzyay7nWJFhRIoSp7sy5zWb/aUjo24AD0I6Vl6xqxZAgmAVOwo52EYamrf6pNJFs/dsB82cVg6jqUV0jg544yB3rCl1mYXBIPyD9aqf2nKyMvHXstJu5ooPcW7dUcnGPrUK3RB+RQEx+NNk/0gE55I71TJEZKg+1IstttYljk55xURjjU7lGCe1NWRi/y59c1Fcs4lJH0oAbOB82zoeD71TkZo8kAfjUxm428VWdnDFWIANAFQl/MPy9eaQzSMfLGOvPNPk3q4KHIIwaibMXvnrUsCyM8/NViBdq8fxdapJIsjJyQM4rSlwqHc3RemaSAheUhgqtwtQwyHzjJIcgVVlkLMpHem3s6xQbsgcZH1qmwJb++CbmZ12AH61zFxcSXjhEbCnrUN5PPfXBjDAR45xxVm3hjhiXBHsO+alvQAESxRjceema9N+Hmk+TYIzbt7ncCPQ153oNtNqmtRW6/MgOW9MV9AeF9O8q1jj4yFH0xTprqJvQ29EtyiqM554rpLUDcFbINV7C3AVRt59a1bWEBstXQjllqTQr0IrTtkyoqCKLccLW/olj5gDyL8o7GkxBp1m8jqxzge1b9tCsScUsCBRgAAe1St1qTRII1A61KoA6CmJzT84oKFwKKKKAGknn0ph+9T34qNu1AmLS0wHtTgKBFiPofrTqZGev1p9ZQ+FHQIaSloqgE2qQQVB/CgDHalFFACbR6ClAUDGAKU1n63q9jo9obrUJTFFuRFIVmLszbVVVUEsxJAAAySRQkBdOKwvEvirQfDkBl1S4ljAjaYpFbSSvsX7zFUUnA7nHY+hqGDxjo11HqYiknE2llReW5t5POiLKGXKBckEdxkcGuZ+Dl3D4isdT8TXBu5pdcuXmi8+0kEcdopKwRqxUKV2AucHrI1Uqdk3JFqHuuTO/t7+xudMi1KG4iezmiWaObPysjDIbPoQRTRqWnA4+2WwP/AF0Arlfi1qdt4X+E2t3FvbwFbexNvaweWCm9gI41C9xll49BXL/DW18FWfhDQvAcr6ZqGqy2JFzGkau5O0tNIcjIXcSuT3KjvVqmuXnKVNOPNqen6hDcXunuNPu1tnmT5LgIGKA/xKDwT9apeA/Dy+FvDVnoUdw1zFaJtSV0Cu3qWA4LE5JPcmqPhvxN4ThivfD+l3sMSeHIkhuYyrKII1XCkEjDL8pGRkZUiqetfFDwrpvhZ9fF008RLx28XlPHJPMH8sRhWUEEv8oJGM1moy+GxNm9DtwqgY2gD0xSlVPVQfwrI0PxFpestdxWFwJZ7NxHdQ7WWSFiNwDKwBGQcjjkc1TTxp4da5hj/tFAs6ytBKVYRTCLmQo5G1tvfBPQ+hocWiXFp2Oi2rn7o/KmjYTgYNclbfEnwjcNpyx6rHu1K5e1tFaN1aSRGZSMFfl5RsE4zg46UnhnUPDOveKtQ1zSNQe+v7SBLC58uZzBGCfMAA+4W5yWGeO/ajla3G4SW6OwCrj7o/Kjav8AdH5VzsXjTw7LcCGPUoWDRyyJKM+U6xlRIVkxsO0soOD3qGLx94Xk0abV01NWs4XnR3EUmQYc+d8u3cQmDkgYHPNPkfYXK+x1AorNudb063tba5luEEd0VFvjLGUt93aoGTnPYVTsvF2g3mhvrcF/GbBJngeVgy4kVyjIVYA7gw27cZzxSsyWnc1rmAOprnNZ0iKeORXQOjjDBuhH0rW8Oa/pXiGC4m0m7W4S1uHtZwFZTHMn3kYMAQRx271emhVgRtzQjOcbM+XvG/ga88Pyvf2n+k6YCzuXwHhzyc46j6VzVjq0EcAmMgy3uDj2r6xv9KinjZGjBDdQRkH2NeV+NPgxomrSy3NnLdaVcudxNswMRPqUIx+WKJJPbcmM2meUza9EsAb7xfjaSfl96w7+7812lQtlvvDOBiun1j4K+MrONvsWoWF8BkrgtAzD6NkZ/GuXvPA3j+zAWbwpqcv+1AFkB/I1LhJdDZNGakgYYkYgdgDTmk2t97juM1FcaN4jt2Ju/DOsWxU4zJZSYz+AxWFeXUkc5S4V4GI6SoUPX0IB/SpHc35LsZJXhcVWNyJCGUcd6yraV3Th1cHuDmpEkEeWCMPxzQK5qteELtTp3pklxtJZiCO4rOM2VznrzTJp3HzLg8d6LjLEsg8w47HrmqjTlnPzknPftVWWct1x9QOlQGdgV8sgE8c0uYDUhm2bu9MM+SPunORzVKGUKrKx5/nQgSR1A4YGne4F2NlTaR6Z/GnXFw0iq27GVqD7i7SRkCqNzcwxxjLgEc4z1oAtTTeTEZHYYHQVhzyS3srbXYRr2PpSu01xOS+Qo5UdsVI6qp2g4IqWwGIqRxt0HGOlRPcGIlY2G1xjJ7VDOZCpKsBg4NO061a8uoraNTulbaO/fFLrYD0r4MaL9oWTUHQEMcYIxkA8817nploIkITj29K57wLoSaXo9vbKoGxQDXaQR8nYvBNdUI2Rz1JslsxiVQrlvWtm2HtVWxtgMMetbFtBhS5wFFVczvctabbxtJGWzyegHWuqtYVCgKuB2rF8Oxm4ked1IQcJXRRrtAqCkheBTlXdTCc1KpAoLQoUCkams/ak3cUBcev6UtCfcp22i5aQxxUdSSHtUZOKCGLjjpSoOKjJpUJ6UCLCd/rT6Yvf60+so7I6BKSlph+9TuA+iiimAprzHxvJGfi1oM2tEQ6RpOnXF/A0n3ZrsssYUD+J1QsQBz83Fem4pjpnLd8CqjJJlRlY8Ma21fRPh5438UavG1rq3iy5SGytCSJLdZQLe2Q+jDfuIHSvYvDOl2+i6BYaRaoBBZW0dvFxj5UUKOPwrkkTWvF+saXHrHhu40iz0q8a5mFxLHItxIissPl7Scrlt+SFIKgY7138YwCKurUctGXVldI8r+LOqWV3468F+HJrqGO2XVP7Qv3ZvkRYEZo0c9AWkK4B9DXRa34n8J2Op29201td3dvbXDCS3Hmtb24AeVjtztX5EGOpIUCuxKLnjFIYwR0FJzjp5E88Wkux4v4sv7OHxf4f8ejSrhPDkm6xnmSN90wYb4ZGiUZMayKQu7qzggD5Sb/j660fXPiF4X0G8vYrOHTVbX7uKVlj8wr8kCEHgne7sR/0zz3r1a4HlwvIVZwASVRcsQOw75rh/hjZXdxq3iTxBrOjzafqF9qGyJZ4/m+yRKEgwff53x1Bc1UJpLme6NI1FbmfQ4HxXHrOneGvF/i/M+njxXqNjaRs8bI9pYDbC0zjgoxQyNzjblc4xXbaZa+F/D2h6p4shM2pizs2RZsAoIUUMIrcABFQ/KPk4JAyTivQzGuza2GHoRQ0SspVgGB6gjIqXVuTKq2jzvwHpUPhT4YjUPEUNu94kMmpX7eUCUc7pGAzzxuYfUse9cLe6hcW/wAFWvv3mm3PiTWIW1W7WPEdutzKN+GyCUSLbFuzjg4PGa9+aJTnPIIwQfSh4kdChUFT1HqKaq63a6gqq3Z51FF4f8M+HdV8WxTNqstnaGNGRVMaxoAVt7dUAXZuKj5eScbiSK43VtHbQPh9o3he/uLaDXPEtwq6i6ja6wkma5ROpYkB1A/jeUnHzHHurQK2dyqc+oFKY1yrEAlenHSiNXlVhxrWVjy+PVtNf4uao2qSGzXRdKt4NOtT9+Uz5aWWKPqSAsafLzw3rVPxPeWt58WBot1frpNtpulfa7UJGoknnuJCHeMEH51VNoIUsDI3TNettbxlw+0bgMAgcgfWlWJQVY/Mwzhj1FCq2d0L2ljO8K6Tpui6RHp+lWgtrdCSRt+Z2PV3J5ZieSTyTWrQq4zS1k23qzJ6jWUEdKie3BHQflU4oPWgVkUHtAx+6PyqBtNDDhAD64xWtRTuyeRGK+lL2z+dZ994etLmMrNawzA9RJGGB/OuqI4ppQEc0XZLhbY8n1/4R+CtVX/SfDVkr5+9bL5LfmmDXBa1+zzpyO76TruoWfOVjuFW4T6Z4YD8a+kvJTOcUyS2jY5Kg/hRp2FaS1R8a698GfHGnMXtItP1WD/phP5bgf7r/wDxVefanZX2l3clpqNhdWc4HMVxCUY+4z1+or9ALiwjkzuhDDtXMeLfCmna1YSWepWEN7akcxypuH4HqPwxS5YsFOfU+FXhLISMjjIqPySwA6V7D8S/hBeaIx1Dw2txe2Z/11s3MsI9VPVlx9TXlAjjUMwLcdQazlCxpGSZEEyhbHT2qvbyhpmDZ61eORG2R1Gay5GaNyI+hNSmUSahcon3SSx+UelU4o5JP9cBtNOjhbYdx+YE9aGf5znBOMNQ2BLLtjj2R7enc1nXEx3ZZsH60SybW2q2RVdlDNgu2CM4qbgCjOQcmu6+CmitqXikzPGWjtU3H6k8VxKqEB6/Q19GfAHw/wD2d4d+2TLtlumLcjnb2qoJuQpaI9LsLJVhAIxgALx2rQtrcoen6VLbw8D0xxV+2ty74xgetdbdmcctx1lbs5AxgetTtvur6LT7Pa5/5bPn7q/41h+M/E0WhJa6bZr5+p37eXawryWPqcdB3/Cux8EaQulaRHDlp52ZpJp3OWdz1JqG9SkrG5Y2621usKfdUccVPzSj5RSdSaEyh6AdxTJmwQF/Sh2xTFG5s+9MpDwCcVKqcetCLmpR0oBRBRgUh606mPxzSsW9ERSH5vxpDSt2Oaa5wKZAvHtTN22oXk2monlGetJsTNaPofrTqbH0P1p1Zw+FHQIaTApTRVAApcUCigAooooATavpSgCiigBNoowKWigAwMYpoRR0FOooATApcUUUAGBSYFLRQAmBS4FFFABik2ilooAKKKKACiiigAxRiiigAoxRRQAYFGBRRQA0rUMturLgD9asGkoE0c3rumxvCZNu1um4Eg/pXyf8dtI0S28VT3OjOolLH7fFGP3ay57eh9fevsW+XdgEAjPQ18K+KdRmkublLlW+0NPJ5+7r5m87vyOaUr2MYJXOUut4yScEcYqkQQ7dQMZBqzfScknj+tU/OVlOTisToRHJIAcfMT9etVXYuSBkVLOOhJwPWmeWoXerZzQOxCyqw+7yO9MSMHBBJIqXHU8VJbQSSzJDbxtJK5ACqMlj2AosSa3gfRW1/wAWWGmAj97KC5JPCDk19faRp62sENvEnyIoVQOMD3ryP9nXwDqkWtXWq6lp89rJEoihWZNpyerc9q+iFs7PTbcz3s0a7Bubc2AoHv8A0ropqyMKsnsivY2EzMN+FGB970rjPiz8TtI8E2D2FmTeao6EpHHztPYk9vpXI/FL43Klwum+G5PKj3hZrsj7q99o714R491k6v4le7aZpkKriVurYFZzndjjTXU9g+AFxqHirxrf+KdduXup7WPbEx4Cs3oO2BX1Novy2S5OSyg18yfs2bLbQAnSa6uCTkckCvp6wjKxIuOgqo7EyVmWi7EgZpzcDIpNqryetRvJmmSG7ceakjFMiG7irCKuKpDQ5fah3KrntS5VRWVr2pxWNs8kkgUKM80Nl3J9R1SGyhMkkgUD1rirv4oaPDcGFplb5tuVGRXnHxG+IhmR4LeUBA2CRXlsE8t9d7xIzZbPWpK5Wz670bxFZapEJIXyPWtVZQ6/eBrxz4XrPHaAb3YZ4yeK9Qt5WWMFutPUyLtyUCnpn61T780yScs3Xim7zgGgDpo+h+tOpkfQ/Wnioh8KOkQ0UtIetUAtFFFABRRRQAUUUUAFFFFABRRRQAUUUUAFFFFABRRRQAUUUUAFFFFABRRRQAUUUUAFFFFAAelJSmkxQAtFFFAFPUI1eNl45BHNfLv7SvgWS3vJvGWk2paFm/4mMaD7p/56n0HQN6E5r6rlAKmud8Q6bDdW8kcsayRuu1kcZDA9QR3FVvoYT913R+et7u3dTjA/HjrVR1BY8V6l8Zvh6PB+r+bZb5NLvSxgLDmJgcmIn+XtgV5tJF5bcHA71zyg0zVTujPkGB83IpjFWAUsVA7VoSWqvnbJnIzVRrUZZ12Fs9+lO2haZXGyRRkng966HwPa6vc+JrBfD8PmaiJA0IHtjJ54x1rFSIrjPLH0r6N/Zg8OWsOjzeJJoCtxNI8MbsOPLU9R9TRFakVJ2R6R4n8Vr4V0SO6vJo43SMNKS33mx0H45rwL4h/FHVPFFq0CyNBZZyYlbr7k96j+OviSPVvE0kJkLQQNnYHwpYdOK8qvLzzGYKMDPX1q5NoUI9x1/diR2O8qpP4Cq9u4aeOGP+I49s1Rmk3tznFaHh6NZL9GxkJ82PesOa7satH0t+zzbtca5bQFiwt4t3A4J55r6hgGMcYrwT9l+xaSG81ArjBEQGM47176DhDXQjmm9SOcndUS/exT5Dk0RjmmQSQqRUoNEdRzyCNCxNNMaZW1e6W2tHkZtuFzmvnz4u+NpJJntYbhtoPUNXW/F/xaLGze3jkIZgcH0FfMmv6o2p3zvvbbuwcnrUXKSbdya61CW6mIVm5brXb/AA70aS5uQGXcxHX8a5Lw5pnnTocE57V9JfCnwzHa2KSyRASHHaqWpU5tI6jwroqW0EapGBgc8VsX/wC6IUcVookcEQ2rjisXVpdznFWZkW/mpvM+UVQDE1ajGVpNDR2EfQ/WnVmC0j/563X/AIFSf/FUfZI/+et1/wCBUn/xVRFWVjoNOkPWs37JH/z1uv8AwKk/+Ko+yR/89br/AMCpP/iqYGnRWZ9kj/563X/gVJ/8VR9kj/563X/gVJ/8VQBp0VmfZI/+et1/4FSf/FUfZI/+et1/4FSf/FUAadFZn2SP/nrdf+BUn/xVH2SP/nrdf+BUn/xVAGnRWZ9kj/563X/gVJ/8VR9kj/563X/gVJ/8VQBp0VmfZI/+et1/4FSf/FUfZI/+et1/4FSf/FUAadFZn2SP/nrdf+BUn/xVH2SP/nrdf+BUn/xVAGnRWZ9kj/563X/gVJ/8VR9kj/563X/gVJ/8VQBp0VmfZI/+et1/4FSf/FUfZI/+et1/4FSf/FUAadFZn2SP/nrdf+BUn/xVH2SP/nrdf+BUn/xVAGnRWZ9kj/563X/gVJ/8VR9kj/563X/gVJ/8VQBp0VmfZI/+et1/4FSf/FUfZI/+et1/4FSf/FUAadFZn2SP/nrdf+BUn/xVH2SP/nrdf+BUn/xVAGnRWZ9kj/563X/gVJ/8VR9kj/563X/gVJ/8VQBp0VmfZI/+et1/4FSf/FUfZI/+et1/4FSf/FUAadFZn2SP/nrdf+BUn/xVH2SP/nrdf+BUn/xVAGkRVe5hV0PrVX7JH/z1uv8AwKk/+Ko+xx/89Lr/AMCZP/iqBOKZyHj/AMK2fiDR7nTL+33206fMQBlW7MPQjtXxx8RPCd94W1t9L1FMDJa3n6LMg6MD69iOxr7zfT7ZxhzO31uJD/WsnV/BPhPWHjk1bw/Yag8YKxtdR+aUB6gbs4ol7y1M1Bpn58JJGjqDNFhT1Mg5qFprYAAXEIHcbx/jX36fhZ8Nz18D6Af+3FP8KafhT8ND18CeHv8AwAj/AMKnlNNT4J02H7bqMNnbyLJLNIsaJHh3Yk4wFByT7V9X6vcaf4B+GcFjDcO0axGON518p2znJKnkHJxivTLT4Y/Dy0u47u18F6Hb3EbB45YrNFdGHQggZB960tU8I+G9UhEOp6Pa30Y6JcAyKPwbNEY2ZE4uVj89tYl+1Xct1PIp3EkfMDxWFdTxElVMeD0wwzn86/RJvhf8OmGG8E6CR6GyT/Co/wDhU/wzz/yIfh3/AMAI/wDCk4tvcvU/OnNuPlkuIwQezjNdP4StY0/ehlcdiSOa+7T8JfhgTk+AfDZPr/Z8f+FWYvhn8PoV2xeDdEjX0W0QD+VCpq92O7Of/Z60Z9N8DQSspR53MpHsa9KkYDIqpaaTYWcCwWkUlvEowqRTOqgewBqQ2MB6tcf+BMn/AMVVmbhdjmp6cGovsFv/AHrj/wACJP8A4qj7DB/euP8AwJk/+KoF7Nlo/KvXFcf461xbCxlKzhCqkjnrXTmxhPV7n/wJk/8AiqqXfh7R7wFbuxW4B6iV2b+ZpoPZ6Hxj8TvFaXmoOv2pBI7dd/IH51ymiRRSyrukDZb++Mn8K+35/hl8PbiTzJ/Bmhyv/eezRj+ZFOi+GvgCIhovB+ioR0K2ij+lTyorlZ4V8KvC/wBsuknljBiwDyDX0Zo1otrbqqLgKMcU2z8M6FZLts9Nith6REoP0NXRYW4GAbgD2uJP/iqewpQbI7yYLEc8elYd1IrE1vPpto4wwmYe87n+tMOj6eesLn/ts/8AjTTJ9mznk+bHB61YjYjgDNbI0jTx0icf9tn/AMaUaTY/885P+/z/AONNyGqb7n//2Q==">
            <a:extLst>
              <a:ext uri="{FF2B5EF4-FFF2-40B4-BE49-F238E27FC236}">
                <a16:creationId xmlns:a16="http://schemas.microsoft.com/office/drawing/2014/main" id="{CFEA1048-1F2E-40A3-8068-80646C6ECE24}"/>
              </a:ext>
            </a:extLst>
          </p:cNvPr>
          <p:cNvSpPr>
            <a:spLocks noChangeAspect="1" noChangeArrowheads="1"/>
          </p:cNvSpPr>
          <p:nvPr/>
        </p:nvSpPr>
        <p:spPr bwMode="auto">
          <a:xfrm>
            <a:off x="3429000" y="4953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78766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830B8-3744-2AA2-541C-EFCCA70A2B2F}"/>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88C2CEEA-C1DC-9259-4385-7FEDA3FF6CD1}"/>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pic>
        <p:nvPicPr>
          <p:cNvPr id="9" name="Picture 8" descr="Yellow text on a black background&#10;&#10;Description automatically generated with medium confidence">
            <a:extLst>
              <a:ext uri="{FF2B5EF4-FFF2-40B4-BE49-F238E27FC236}">
                <a16:creationId xmlns:a16="http://schemas.microsoft.com/office/drawing/2014/main" id="{9FCFABA3-660D-D3A5-F325-6B1D121BDA17}"/>
              </a:ext>
            </a:extLst>
          </p:cNvPr>
          <p:cNvPicPr>
            <a:picLocks noChangeAspect="1"/>
          </p:cNvPicPr>
          <p:nvPr/>
        </p:nvPicPr>
        <p:blipFill>
          <a:blip r:embed="rId4"/>
          <a:stretch>
            <a:fillRect/>
          </a:stretch>
        </p:blipFill>
        <p:spPr>
          <a:xfrm>
            <a:off x="640080" y="154270"/>
            <a:ext cx="5490556" cy="815033"/>
          </a:xfrm>
          <a:prstGeom prst="rect">
            <a:avLst/>
          </a:prstGeom>
        </p:spPr>
      </p:pic>
      <p:sp>
        <p:nvSpPr>
          <p:cNvPr id="38" name="TextBox 37">
            <a:extLst>
              <a:ext uri="{FF2B5EF4-FFF2-40B4-BE49-F238E27FC236}">
                <a16:creationId xmlns:a16="http://schemas.microsoft.com/office/drawing/2014/main" id="{17374263-F22E-3086-6771-9D1E2C5813EF}"/>
              </a:ext>
            </a:extLst>
          </p:cNvPr>
          <p:cNvSpPr txBox="1"/>
          <p:nvPr/>
        </p:nvSpPr>
        <p:spPr>
          <a:xfrm>
            <a:off x="6211997" y="305154"/>
            <a:ext cx="531704" cy="307777"/>
          </a:xfrm>
          <a:prstGeom prst="rect">
            <a:avLst/>
          </a:prstGeom>
          <a:noFill/>
        </p:spPr>
        <p:txBody>
          <a:bodyPr wrap="square" rtlCol="0">
            <a:spAutoFit/>
          </a:bodyPr>
          <a:lstStyle/>
          <a:p>
            <a:pPr algn="ctr"/>
            <a:r>
              <a:rPr lang="en-GB" sz="1400"/>
              <a:t>6</a:t>
            </a:r>
          </a:p>
        </p:txBody>
      </p:sp>
      <p:sp>
        <p:nvSpPr>
          <p:cNvPr id="2" name="TextBox 1">
            <a:extLst>
              <a:ext uri="{FF2B5EF4-FFF2-40B4-BE49-F238E27FC236}">
                <a16:creationId xmlns:a16="http://schemas.microsoft.com/office/drawing/2014/main" id="{1D6A050F-811A-04A3-7317-B4B9FD42F8F3}"/>
              </a:ext>
            </a:extLst>
          </p:cNvPr>
          <p:cNvSpPr txBox="1"/>
          <p:nvPr/>
        </p:nvSpPr>
        <p:spPr>
          <a:xfrm>
            <a:off x="197856" y="969303"/>
            <a:ext cx="6462288" cy="8848576"/>
          </a:xfrm>
          <a:prstGeom prst="rect">
            <a:avLst/>
          </a:prstGeom>
          <a:noFill/>
          <a:ln>
            <a:solidFill>
              <a:srgbClr val="81A03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300" dirty="0">
              <a:solidFill>
                <a:srgbClr val="81A032"/>
              </a:solidFill>
              <a:ea typeface="Calibri"/>
              <a:cs typeface="Calibri"/>
            </a:endParaRPr>
          </a:p>
          <a:p>
            <a:r>
              <a:rPr lang="en-US" sz="1300" dirty="0">
                <a:solidFill>
                  <a:srgbClr val="81A032"/>
                </a:solidFill>
              </a:rPr>
              <a:t>Recent ethological studies show that nonhuman animals also have a sense of territory and of place. Spaces are marked off and defended against intruders. Places are centers of felt value</a:t>
            </a:r>
            <a:endParaRPr lang="en-US" sz="1300" dirty="0">
              <a:solidFill>
                <a:srgbClr val="81A032"/>
              </a:solidFill>
              <a:ea typeface="Calibri"/>
              <a:cs typeface="Calibri"/>
            </a:endParaRPr>
          </a:p>
          <a:p>
            <a:r>
              <a:rPr lang="en-US" sz="1300" dirty="0">
                <a:solidFill>
                  <a:srgbClr val="81A032"/>
                </a:solidFill>
              </a:rPr>
              <a:t>where biological needs, such as those for food, water, rest, and procreation, are satisfied. Humans share with other animals certain behavioral patterns, but as the reflections of Tillich</a:t>
            </a:r>
            <a:endParaRPr lang="en-US" sz="1300" dirty="0">
              <a:solidFill>
                <a:srgbClr val="81A032"/>
              </a:solidFill>
              <a:ea typeface="Calibri"/>
              <a:cs typeface="Calibri"/>
            </a:endParaRPr>
          </a:p>
          <a:p>
            <a:r>
              <a:rPr lang="en-US" sz="1300" dirty="0">
                <a:solidFill>
                  <a:srgbClr val="81A032"/>
                </a:solidFill>
              </a:rPr>
              <a:t>and Bohr indicate, people also respond to space and place in complicated ways that are inconceivable in the animal world. How can the Baltic Sea and Berlin both evoke a sense of openness and infinitude? How can a mere legend haunt </a:t>
            </a:r>
            <a:r>
              <a:rPr lang="en-US" sz="1300" dirty="0" err="1">
                <a:solidFill>
                  <a:srgbClr val="81A032"/>
                </a:solidFill>
              </a:rPr>
              <a:t>Kronberg</a:t>
            </a:r>
            <a:r>
              <a:rPr lang="en-US" sz="1300" dirty="0">
                <a:solidFill>
                  <a:srgbClr val="81A032"/>
                </a:solidFill>
              </a:rPr>
              <a:t> Castle and impart a mood that infiltrates the minds of two </a:t>
            </a:r>
            <a:r>
              <a:rPr lang="en-US" sz="1300" dirty="0">
                <a:solidFill>
                  <a:srgbClr val="81A032"/>
                </a:solidFill>
                <a:ea typeface="+mn-lt"/>
                <a:cs typeface="+mn-lt"/>
              </a:rPr>
              <a:t>famous scientists? If our concern with the nature and quality of</a:t>
            </a:r>
            <a:endParaRPr lang="en-US" sz="1300" dirty="0">
              <a:solidFill>
                <a:srgbClr val="81A032"/>
              </a:solidFill>
              <a:ea typeface="Calibri"/>
              <a:cs typeface="Calibri"/>
            </a:endParaRPr>
          </a:p>
          <a:p>
            <a:r>
              <a:rPr lang="en-US" sz="1300" dirty="0">
                <a:solidFill>
                  <a:srgbClr val="81A032"/>
                </a:solidFill>
                <a:ea typeface="+mn-lt"/>
                <a:cs typeface="+mn-lt"/>
              </a:rPr>
              <a:t>the human environment is serious, these are surely basic questions. Yet they have seldom been raised. Instead we study animals such as rats and wolves and say that human behavior and values are much like theirs. Or we measure and map space and place, and acquire spatial laws and resource inventories for our efforts. These are important approaches, but they need to be complemented by experiential data that we can collect and interpret in measured confidence because we are human ourselves. We have privileged access to states of mind, thoughts and feelings. We have an insider's view of human facts, a claim we cannot make with regard to other kinds of facts.</a:t>
            </a:r>
          </a:p>
          <a:p>
            <a:endParaRPr lang="en-US" sz="1300" dirty="0">
              <a:solidFill>
                <a:srgbClr val="81A032"/>
              </a:solidFill>
              <a:ea typeface="+mn-lt"/>
              <a:cs typeface="+mn-lt"/>
            </a:endParaRPr>
          </a:p>
          <a:p>
            <a:r>
              <a:rPr lang="en-US" sz="1300" dirty="0">
                <a:solidFill>
                  <a:srgbClr val="81A032"/>
                </a:solidFill>
                <a:ea typeface="+mn-lt"/>
                <a:cs typeface="+mn-lt"/>
              </a:rPr>
              <a:t>People sometimes behave like cornered and wary animals. On occasion they may also act like cool scientists dedicated to the task of formulating laws and mapping resources. Neither posture holds sway for long. People are complex beings. The human endowment includes sensory organs similar to those of other primates, but it is capped by an exceptionally refined capacity for symbolization. How the human person, who is animal, fantasist, and computer combined, experiences and understands the world is the central theme of this book.</a:t>
            </a:r>
            <a:endParaRPr lang="en-US" sz="1300" dirty="0">
              <a:solidFill>
                <a:srgbClr val="81A032"/>
              </a:solidFill>
              <a:ea typeface="Calibri"/>
              <a:cs typeface="Calibri"/>
            </a:endParaRPr>
          </a:p>
          <a:p>
            <a:endParaRPr lang="en-US" sz="1300" dirty="0">
              <a:solidFill>
                <a:srgbClr val="81A032"/>
              </a:solidFill>
              <a:ea typeface="+mn-lt"/>
              <a:cs typeface="+mn-lt"/>
            </a:endParaRPr>
          </a:p>
          <a:p>
            <a:r>
              <a:rPr lang="en-US" sz="1300" dirty="0">
                <a:solidFill>
                  <a:srgbClr val="81A032"/>
                </a:solidFill>
                <a:ea typeface="+mn-lt"/>
                <a:cs typeface="+mn-lt"/>
              </a:rPr>
              <a:t>Given the human endowment, in what ways do people attach meaning to and organize space and place? When this question is asked, the social scientist is tempted to rush to culture as an</a:t>
            </a:r>
            <a:endParaRPr lang="en-US" sz="1300" dirty="0">
              <a:solidFill>
                <a:srgbClr val="81A032"/>
              </a:solidFill>
              <a:ea typeface="Calibri"/>
              <a:cs typeface="Calibri"/>
            </a:endParaRPr>
          </a:p>
          <a:p>
            <a:r>
              <a:rPr lang="en-US" sz="1300" dirty="0">
                <a:solidFill>
                  <a:srgbClr val="81A032"/>
                </a:solidFill>
                <a:ea typeface="+mn-lt"/>
                <a:cs typeface="+mn-lt"/>
              </a:rPr>
              <a:t>explanatory factor. Culture is uniquely developed in human beings. It strongly influences human behavior and values. The Eskimos' sense of space and place is very different from that of Americans. This approach is valid, but it overlooks the problem of shared traits that transcend cultural particularities and may therefore reflect the general human condition. When note is taken of "universals," the behavioral scientist is likely to turn to the analogue of primate behavior. In this book our animal heritage is assumed. The importance of culture is taken for granted; culture is inescapable, and it is explored in every chapter. But the purpose of the essay is not to produce a handbook of how cultures affect human attitudes to space and place. The essay is, rather, a prologue to culture in its countless variety; it focuses on general questions of human dispositions, capacities, and needs, and on how culture emphasizes or distorts them. Three themes weave through the essay. They are:</a:t>
            </a:r>
            <a:endParaRPr lang="en-US" sz="1300" dirty="0">
              <a:solidFill>
                <a:srgbClr val="81A032"/>
              </a:solidFill>
              <a:ea typeface="Calibri"/>
              <a:cs typeface="Calibri"/>
            </a:endParaRPr>
          </a:p>
          <a:p>
            <a:endParaRPr lang="en-US" sz="1300" dirty="0">
              <a:solidFill>
                <a:srgbClr val="81A032"/>
              </a:solidFill>
              <a:ea typeface="+mn-lt"/>
              <a:cs typeface="+mn-lt"/>
            </a:endParaRPr>
          </a:p>
          <a:p>
            <a:endParaRPr lang="en-US" sz="1200" dirty="0">
              <a:solidFill>
                <a:srgbClr val="81A032"/>
              </a:solidFill>
              <a:ea typeface="+mn-lt"/>
              <a:cs typeface="+mn-lt"/>
            </a:endParaRPr>
          </a:p>
          <a:p>
            <a:endParaRPr lang="en-US" sz="1200" b="1" dirty="0">
              <a:solidFill>
                <a:srgbClr val="81A032"/>
              </a:solidFill>
              <a:ea typeface="Calibri"/>
              <a:cs typeface="Calibri"/>
            </a:endParaRPr>
          </a:p>
          <a:p>
            <a:endParaRPr lang="en-US" sz="1200" b="1" dirty="0">
              <a:solidFill>
                <a:srgbClr val="81A032"/>
              </a:solidFill>
              <a:ea typeface="Calibri"/>
              <a:cs typeface="Calibri"/>
            </a:endParaRPr>
          </a:p>
        </p:txBody>
      </p:sp>
      <p:sp>
        <p:nvSpPr>
          <p:cNvPr id="3" name="AutoShape 2" descr="data:image/jpg;base64,/9j/4AAQSkZJRgABAQEAYABgAAD/2wBDAAUDBAQEAwUEBAQFBQUGBwwIBwcHBw8LCwkMEQ8SEhEPERETFhwXExQaFRERGCEYGh0dHx8fExciJCIeJBweHx7/2wBDAQUFBQcGBw4ICA4eFBEUHh4eHh4eHh4eHh4eHh4eHh4eHh4eHh4eHh4eHh4eHh4eHh4eHh4eHh4eHh4eHh4eHh7/wAARCALrAd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BWxsv+fO3/79ClFjY4/487f/AL9L/hU604dKmIFf7DY/8+dv/wB+l/wo+w2P/Pnb/wDfpf8ACrFFU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QelAFY2Nj/wA+dv8A9+h/hR9gsv8Anzt/+/S1YpR0oArCwsv+fO3/AO/S0v2Gx/587f8A79L/AIVYooAr/YbH/nzt/wDv0v8AhR9hsf8Anzt/+/S/4VYooAr/AGGx/wCfO3/79L/hR9hsf+fO3/79L/hViigCv9hsf+fO3/79L/hR9hsf+fO3/wC/S/4VYooAr/YbH/nzt/8Av0v+FH2Gx/587f8A79L/AIVYooAr/YbH/nzt/wDv0v8AhR9hsf8Anzt/+/S/4VYooAr/AGGx/wCfO3/79L/hR9hsf+fO3/79L/hViigBq04dKatOHSpiAUUUVQBRRRQAUUUUAFFFFABRRRQAUUUUAFFFFABRRRQAUUUUAFB6UUHpQACikFLQAUUUGgAopBS0AJRRijFAC0UlAoAWg0ZpDQAUCigUrgLRRQaYCGgdaKOlAC0UCigAoopDQAtFIKWgBKUUlFAC0UCigAooooAKKKKACiig0AFFGaKACiiigBq04dKatOHSpiAUUUVQBRRRQAUUUUAFFFFABRRRQAUUUUAFFFFABRRRQAUUUUAFFFB6UAFFJRQAtBpBSN0NACgilrg/iF4o8V+F4Z7/AE/wYNc06CLzJJIdQEc3HXEewlvwJNcV8PPjjqnjvU5tP8P+CAZbdElna41hECoW25A8vJP4enqK0jQqOLmldLc1VGbi5JaHuBNGfemtyK8w+KHxJ1r4fiW/1HwnFdaOZ1hhu49URGJYDG6Mrkc5/AUoQc3Zbkwg5uyPUePakyPUVw/gfxdr2vWL6rrHhGbQdO+zfaInnukeZ+/MYAK8ZOSc+1YXwm+NOi/ELxJfaJY6ZeWUsMJngklKsJowwUk4+6csOOevWn7Kdm7bD9lOzdtj1aik3UtZmYlFUNcur610+WXTbIX10uCkDSiMPzz8x4HFeRaj8ejpfixPCmp+BdXh1p50gW3S4hbcz424bOMHPWtKdGdR2ijSnSlU+FHtmT60uQe4rgh4y8YFcj4YawRz/wAxGz/+O1z/APwuhrbxrpfhXWPA+uaReajcJDC9yY/LO44yGUkMASM4yaaozew1Qn0PXuKDTFORmnDrWRkKKKKD0oAKTIx1FJ3ryz4wfEq98EeLPDWl2OlS6uNRaY3Npbx77goANrJz/eJznjA7VUISm+VFRg5OyPVBS9q8/g8e69NEJE+GnikKcfe+yqw+oM2a5w/HiwHi3/hEz4N8Sf235gj+x7IN24ru6+bjGOc5xWkcPUl8KNI0KktkexUcY5NcDN481uCMyS/DTxXgdo/srsfwWYmue8NfGMeJ/iPp/hKw8O6rpU5Mr3w1OARyJGsZI2qGPVscnjHSkqE2riVGbTdj18UtIKWsjIKKKKAA0lFFABRRQKAClo7UlAC0UlFACLTh0pq04dKmIBRRRVAFFFFABRRRQAUUUUAFFFFABRRRQAUUUUAFFFFABRRRQAUUUUAGKTvS0UAGKKM0ZoAheNTltq5J618ieM1uPgj8fYtX05Wi0TUj5hhH3DBIy+agHXKkbwPZcV9gGvLv2j/AI8deBpRa5Gq6aGubM4z5mF+aP/gQH5hfSuvB1YwqcstpaHThZqMuV7M9JhuI5rZJ45A8bqGVgeCD3rxe4z8UvjNJZXUQPhrwZMSwbBF3fHjBB/hTDfiPQ1w/wp+LlwvwhXwrZoZvFMcsemaRGW5kSXISQ98RgEH/AHB619B/DXwtaeDfB1hoNq3neQmZpyPmnlY5eQ/Uk9ScDA7UpweF5ubfZf5jlH2Dl+H+Z0HloybSo2kYI7GsHwz4H8J+GdQub7QdBstPubrPnSwx4ZgTnGewyM4HFa+rzXNvpd1NY2y3V1HEzwwNJsEjgZC7sHGTxnBxXh3wH+Jfizx38TtcsNdhgsbSxsn22MaD91IJQuGbksQMg8gegrKnTnKEpRei3MqcJyhKSei3PfMUopg6j8KfWKMhhHzEdzXyt8YFVf2vPC+ByZdNP4+af8BX1V3r5M+P1/Dpn7UWhahPHNJHbf2fK6woXcgSknCjknjoK7sAr1Gl2Z24BP2jt2Z9YDke1YPjDwrp3iL+zJLlfLuNN1GC+t5kUbg0bhiuT2YZU/XPaucPxe8KiIs1l4kCY+8dDucD/wAcrC+GHxBi8d/GLVv7LkvYdJ0/SEiFtcqYy8zS5MnlnlcDC88/nWMaNRXla1kYKlNJytax7DH930pw6143+0V8RPF3w7gs7zSdN0m4sLx/JWadnMiSgFsFRgYIBwc9q734Y6ve+Ifh7oOuaj5X2y9s455vKXam5hk4HYVDoyjTVR7MmVOUYKb2Z05orwD4+/FT4h/D3UEht9H0H7Hd7zZ3JaSViFIyGX5QH5U4GR717vp0rzafbTSY3yRKzYGBkgE050ZwhGb2Y50pRipPZk5xmuaj8KWX/Cf3HjGWaSe9ks47KFHA228aMzNs75Ytkn/ZFdNRWabWxmm0R7V/yTXytaqv/Db8vA/4/G/9ITX1bXylZf8AJ8k/teP/AOm+u7Aac/8AhZ24Faz9GfVBHGGwa5S98G2c3xL0/wAcJKYrm1sZbJ4wnEquVIJPbbhsf71dad235cA+9eDfGT4v+MvA/jGHw5B4f0rZdbXtbySd5RJGWI5TClWGORkj3NcmHpzqPlhvY5qEJyfLDex74KDUBDeSDj5sZwDjmvDtS+L3i+z+L2meAr/w3ptiLm7ijedbp598Lk4ZDhMHA7jg06dGVS/L0CnRlUvy9D3k0lVdTvLXT7Ca+vJkgt4I2klkdsKigZJJ7ACvOrPxp4q8babc33w707So9PSVoYL/AFiSRFuSpwWjjRc7c8ZYgn0qIwbJjByPT6K8R+EfxW8Qap8QLvwF460qzsNZt/MEL2qsElZBkjDMx5Q71OcYzkZr1DxvrV1oPhq81Wx0e61iW2QOLS3ZVdhnk5bjAGSe+AcAmqqUpQlysc6UoS5Wb1FfOfwn+NviTxbr+twf8I7JqTeXE2mWFioXyhuYSNNO5AA/1fPqeAasfEf4j/GPwbINX1Hwboq6JuG4wXDz+WCRw7ArjvzsxWrwlVT5HuavCzUuV7n0JS4rlfhh4ysPHHhG21+xiaBZS0csDMCYZFOGQkdfr6V1HesJRcW4vc55RcXZ7jsUYpKDUiEWnDpTVpw6VMQCiiiqAKKKKACiiigAooooAKKKKACiiigAooooAKKKKACiiigAooooAKKKKAG0uKKUdKAEpjKCcnmpDUFzPDbwvNPKkUaAl3c4Cj3NJp9Brc+TvhlplpD+1/qVtHGixwXd9JEqgAISGPH519axoBnr1r5A+G/iHSB+1hfaw2o2y2V1e3scM5fCPuDhSD77Rivr2KRXGVYHuMelehmN3ON+iR2Y5PmjfsgK5Hevmf8AZk5+PPxB7fvLn9bomvpS4uYLeFpZ5VjRRksxwAK+Xv2YtTsT8dPGzrdRbb17h7Ylseav2jOV9eCDU4Vfuar8l+ZOGjelUfl+p7L8U/iV/wAILd2dqnhjWNaluo2dPscWVG0gbSfXknp2rhf+F4/EC+cro/wY1qQHlWmMoGP+/WP1r3sglenNN2N3FYQq04r3oX+b/Qzp1acY+9C7+f6GZ4Rv9S1Tw1YahrGmHTNQnhDz2hbd5THqua+a/jEN37XfhkEAjzdN6j/ps1fU5ZUU7mAAHNfIvxk1zTB+1TpOoi8h+y2Fxp63EwbKxlZAWB9wDzXTgFzVJNLozfArmqyaWlmfXaqNormLLwmtr8TrvxfBMkcd3pa2c8AjwzSLJuWQn/dJH/6q6O3uIZoVkikDxsMqw5BHYg1Yrhi3G6OJNrQ8B/bbUf8ACv8ARj3OrKM/9spK9H+Bn/JHvCnr/ZkP/oIrgf20bGe6+Gun3MMbvHZ6pHJMVGQqsjoCfbcyj8RW7+zl4u0HUfhVolimqWovdNtltbqFpAroyZGSPQgA13Si5YONl1Z2ON8LG3dnn/7cpIsPC5B/5aXR/SOvo/TP+Qba/wDXFP8A0EV8qfth+LNG19tDtNBu49Q+yG4824hyYd58v5A4+ViACTgnHGcZr6Z8Ja7pGsaVanTdTtLthbRO6wyhioK8ZA6d6VaDWGp6dwrRaw9O67m3RQKDXCcQV8p2Q/4zkuP+vtv/AEgr6qd1RTuOBXyFZ65pa/tny6k15AbVtTaBZQ2V3G18sc/7xxXoYBN8/ozvwKfv+jPr0dK+XP2xf+SieDzz/qm/SVK+okIIyK+Xv21Le4t/E3hfWfLkNukckQYDI8wMrBfqQKzy7SuiMAv3yPqDaG69q+ZPiwdv7X/hRB0Asj/4/J/hX0H4c8SaNrmg2+s6df281nLH5gkDcD1z6YPrXzB4+8VaJq37U/h/WLO+hk062ntYPtYP7psMwZgx4KgsRkce9VgqcueSt0ZWEptVJJroz6h8X+HtN8WeHrnQNZSV7G6wJVilMbMAwbGRzjIqpCPCvgPw5BpwubLRtKtEIiWacIAMknljljk57kk+tYPxt8WXnh/4VazrnhuWKe8g2Rh4yH8nc6qzkDuobPPpXF/s32HhfWvCMHi/V54dZ8VCZ1vb2/k86a2YMdqAt/qxsAbgDOSenTCNKTo80vhMY0pOlzPY4zw3rOl+KP2xodW0mf7RaNHIqSbCu4pZ7SwzzjgivpfXIx/Yt62TxbuMdvumvmbwn4j0XUf2x7jVLXUIJ7O6329tOrZV3Fsq4U98lWA9e1fS2u3dv/wj+oyeaoWO3k3k8bcITz6cVti4NVKen2Ua4uPvw9EfNn7DCBtS8UsVGVgtNp9ATLn9RXv3xZgim+GHidZkEijSbpsMMjIiYj9RXgX7DMgTUfFCuSHeC0KqepwZcnHpyK97+LFxDH8MPE7ySKinSbpQSeCTE2BVYxXxd+ug8T/vOnkeafsVrj4X6j8zH/icy9T/ANMoq93Xk/hXgn7FE8J+GWowiRfMTV3LL3AMceP5H8q97SscarYifqZYz+PIU0UHrRXMcwi04dKavSnDpUxAKKKKoAooooAKKKKACiiigAooooAKKKKACiiigAoooNABRRRRcAooopAFFFFMAxRRRQAVk694c0DXvLGt6Lp2piLPl/a7ZJdmeu3cDjp2rWpDRd9AOWb4e+BCoU+DfD2OODpsP/xNa+haHo+g27W+jaXZadC7bmjtYEiUn1woAzxWlilFNyk92U5Se7M3W9D0jW7VbXWNNtb+BX3iO4iWRd3rgjBrGHw78Bq6sng3w+jKcqV06EEfQ7a6s0mPahSaVkxKTSsmIuAAB0FKaMUUhGdrujaXrti1hq9nFeWrOrmGUZUlTkZH1rBHwz+HwUKPBfh/Hp/Z8Xt/s+1dfikpqUls7FKclszB8O+DfDPh65kuND0Wz06WRQjtbx7NwHYgcdq6CkpaWvUkp6np1lqVnPZahbx3NtOhSWGVQyOp6gg8GvP7f4F/C231EX0fhaFpN24JJPK8ec5+4zFfwxXpZ60lVGco7MpTklZM4/xX8NfB3iiLTLfWNJSS10xna2tomMUQ3AA5VcZHHStvw74b0Hw9CYdD0ix05GA3i3hVC+Om4gZP41rUCm5yatcHOTVrhig0tFQSYfirwroXiiOCPXLBbxICxjVnYAZxnoRnoOtc3/wpv4Y7cf8ACG6Xn18vn65rvzRVRnKOzKjOUdmYnhfwvofhiKaHQ7EWkc7BnUSO4JAwPvE4/CneKfDejeJ9Il0nXtPhvrOQhmjkH8Q6EHqCPUVs0Uru/NfUV3fmvqeYaJ8CvhjpN6LuHQDPIDuCXVzJMgP+4xKn8Qa0df8AhH4F8QeJV17WNIa7nS3S3SFpSsCohOMIuPX9BXe7R6Clq3Wqb8zLlWqN35mY9n4Z8P2Wjy6PZaNYWunzAiW2ht1SOQEYO5QMHIridL+BXwz03V/7Sg0Eu4feIpbmR4Qf9wnaR7HIr07FJUqckrJkqcknqcF4y+EXgPxbqFvqGraPi6gQIsltM0BZR0VthGQO2emavXXw38G3GgWmgS6Mv9m2pLRwLPIoZiCCzkNlyQeS2e1dfRin7Semoc8tNTgtJ+EPw80nUIL/AEzw6lndQOrpJDcSocqcjOG5GR0PFa3jHwF4X8XPG3iHTnvvLXaqtcyomM55VWAPPqK6elodSbd27jdSTd29TivDHwu8FeG9WXVND0hrG6ViwaK7mCkkEHK7trcE9Qa7RfSlGKWplKUndsmUnJ3e4GkoNFS2IRacOlNWnDpSiAUUUVQBRRRQAUUUUAFFFFABmgUlAoAWiiigAopDQKAFooooADSUtFJgAoooPSgAFFIKWmAUUUUAFFFFABRRRQAUUUUAFBoooAO1IaWigAHSiiigAxSYpaKAENFLRQACiiigAoxRRQACg0UUAJQKWigANIaWigBKMUtFACd6DS0UAJS0UUAFAoooAatOHSmrTh0qYgFFFFUAUUUUAFFFFABRSUooAMUCiigApDRSGgBaBWPr3iLR9DktY9V1CK1a8nW2tw+cySt91BjufStZiFG5iAB1JotpcdtLjxRVSbUbCBts19bRt6PKoP61Vm8RaHCdsusWKn/rsv8AjUe1h3QjVorGHijw9/0GrD/v8KP+Ep8O/wDQasP+/wCKXtqf8yA2aD0rFPirw6D/AMhuw/7/AAq3baxpV0qm31K0k3fdCyqSf1o9tT/mQF4UtNDDHBpQc1aaewC0UUUwCjNJzXOeMfFVv4dMCSW09xLMCUWPAGB1JJqKlSNOPNJ6AdGx4rK1nxBpOkKGv7yKInjbuy2foOa8v1v4ga5fq8dqY7KBsqdg3MR/vHp+Fcg7PI7SO7F3+8zH5m/GvIr5urfulcD6RglSaJJY2yrqGB9QelSCqOhj/iUWZPX7PHn/AL5FXRXsxd0mAtFFFMAooooAKKKKACiiigAooooAKKKKACiiigAooooAKKKKACiiigAooooAKKKKACiiigAooooAavSnDpTV6U4dKmIBRRRVAFFFFABSGlNJQAU13C9c1X1S8t9P064v7uURW9vG0srnoqKMk/kK89uNcjvfA99468RXV/Z6OLZrmztLeWS2kW36o0hVgxlbIOMgLuUYyCTUY3LjC+p6MlxG+7YwbadrYI4OM4PoeR+YpwlU9Mn+X515/wDCnw/e6Z8MLeLUtSu11TUEa+vrouGlWWXDH5iMZVdq5x/AOK574Rz/ANqQa/qen6tey6Vc6jLMZprmWWRYkULHErvkjKqZGwcgOAOc4t0tZWew/ZPW3Q9hEyEZoMgBHB5ryz4J3BXwjrnjK9vZ00XU7+4vrJZ5S4t7RchTyTjIUsRTvBt5qHjmO58Y65PdWHhgqTpWniUx+ZGvzG6mKEE7ucITtAHIJNEqVm7PRf1YqVFpu2y6lnxUH8Q/Grw7oyhZLHRLSXV7pT0EzHyrfPvzKwHsDXbeLtNuNW8PXWn2kqRSygBWYkDgg4yPpXA/AC1F5puseM90rJ4h1F5bTzmJeO0iJjhQ59AGIHbNeq4pYiKf7votBVWk+VdDxef4deIo2yi2TjknbL/jiuZ1CzurC7e1vLd4ZU6qRj8a+jSK80+NNpEP7PvAgEhLRFu5HUCvncZl8KdNzgzI82/3cfjXQeGPCmpeIoHmtGghhR9hklJ64zgAcmsEV698H/8AkVm/6+pOPwWuPA0YVq3JPawHPL8LtSC/NqlsT2+Vv51Qv/h/4itctGlrdoP+ecgz+TCvZO9Ielez/ZlC2iA+ejJq2mXHl+ZfWcqn7hZkP5d66XQfiDqtnIkeoYvoAeWxiQD2Pf8AGvTtf0XT9Zszb31usmQdj/xIfUGvEfE2jXWh6s9ncHcMbon/AOeiZ+9/jXnYmjWwj5oyuibs9t8O69puuW3n2EwfH3kPDKfcVqg1866Nqd5pGoR3ti7LIp5APDj0PtXuXhTWo9c0eK9jUKxG2RB/Aw6ivRwWPVdWe5SNg1m67oun6zbeRf26ygZ2N0ZCR1B7VpUneu+cVKNmgPAfFuivoetS2LMXT78TkfeTtn3rIK5wGOF716D8aFVdWsWAwfII/Dca8/bk/lXyWKpRp1pRjsB9G6cqx6fboOixKB+VT1DZf8ecP/XNf5VMK+th8KAKBR3paoAooooAKKKKACiiigAooooAKKKKACiiigAooooAKKKKACiiigAooooAKKKKACiiigAooooAavSnDpTV6U4dKmIBRRRVAFFFITQAppKQmqGo6zpen5+231vAQM7XcZ/LrUucY7sDifj7pPiHWvAh0nw7aPdy3N3At3Csyxs9tvzIAWIHYA89M1kfFfQ/EutaHo1hFoMV9ZyapA13ZwXSxpDaoQcEsQGJIXoDgA4GTmvQLHxN4fvrjyLfVIWkPRSxXJ9sgA1tBQeuaujiU0uXWxpGq42VtjifHGn+JtR+Hl5o1mYl1XUh9lEludiW0ch2s2TgnahbkDJODgdsjxn4X1Pw/wDBc+DvAdi9zM0aWI2uiuInbE0pLYG4qX59Wz2r04IM55o2+5qlUaVl3uCqNKx5n488N6pN8GLnw3plhtJt4LeOws5V3LbrIgeNHYDcxjDDngml8SafruqfD7ULey8Pm1SCyaHTtJeVBI7qmE80hvLCg4+TJzj5ieg9C1C6tLC0e4vJ0hiXqzninWdzbXsKzWs6TRkcMjAg/jU/WFzcvXcPavscx8L9I1DRvCWm6bc20djbWtpFBBZ7xJJGFABMjjguT/d4+vWuwFNCCn0ptyk2Q2222IetcB8al/4ktk3pc/8AsprvzXA/Gn/kB2f/AF8/+ymuLHfwJCPKQM17D8IBjwqPe4kJ/wDHa8fXpXsHwiP/ABSwHpcSf+y14+V/7x8mB2neigUV9KAnWuN+Kejw32gyX2CJ7Ib1I7rxuB/nXZdKqarbC70+6tzz5sTpj6risa8FOm4iZ88ds5BrsPhVqkln4gWxZsW15wRn/loMlT+hH5Vx+3aBj/PA/wAataLL9n1qymDEFLhG/X/P5mvlaNR06qkugkz6JpO9IrAjIoJ5r65vQo8r+NH/ACFrH/rgf5muABySfSu/+NJ/4m1l/wBcT/6Ea4BB834ivlsf/vEiWfR1j/x5wf8AXNf5VPUNn/x6w/8AXNf5VNX1MfhRQUZoPSkqgFopBS0rgFFFFMAooooAKKKKACiiigAooooAKKKKACiiigAooooAKKKKACiiigAooooAKKKKAGr0pw6U1elO7VMQENFFFUAmT3oNLXPfEDVm0jw1cXEbYlkxFGR1Bbv+VRUmoRcn0A5L4geNp47l9L0aYLsyJp1PIOcFVPt6153IzSSmRmZ2PLMxySfrV/w/ouoa5d/Z7OMEgZd2Pyp7k/06nrXbQfDNQm2XVj5pHIWLgH8Tn9K+bcMRjJOaWgHn9m228gfn5ZFbj2Oa+jI+lfO8ltJaapLaS43wTmNvfDEf0FfREf3a7spi4uaY2he9KaKDXsiM7XtKtdY06Wxu42aOTklWwQR0I968iuW1jwLrzwwTfuyd6hx8ky+47H3617aa4/4r6XHeeGJLrGJbQ+Yre3euDHUOZe0jo0BueGdYttb0eG+gYAsP3iZyY37qa1BXi/ww1n+y/ECWbyEWt4fLIPTf/Cf1Ar2gU8HiViKal1G0BrgfjV/yArL/AK+f/ZTXfN1rgPjWf+JLYj/p5/8AZTTx38CYjykCvYfg/wD8isf+viT+S15AvSvYfhAP+KUP/Xw/6gV42Vv/AGj5MDsxRQOlJ3r6S4CmoLt/KtpZD0RC35Cps1z3j/UF0/wvfSFgHlTyU55y3H+NTVlywbEzxBzklvU5xUulx+bqdrGc4eZV/UVBniui+HGnSX/iq2ypMVsfPkOOBj7v618nRh7Sait2Se3jp+dB6ilpO9fXNaFnlXxoJOr2Q/6Yf+zGuCX5WXPAJHPpXe/Ggf8AE5sf+vf/ANmNcGeSB718tj/94kSz6NtP+PaHv8g/lU1Q2f8Ax6w/7i/yqavqY/CigPSkpaQ1QAKXNN6Ak1hat4s0HTXMdxqERlA/1ceXb9KynUjT1k7Ab9IK4Ob4naQkmxbO9cdz5YGPwLVr6R420DUWVFujBI3ASdSmT9en61nHGUG7cwHTUUiMrKGUgg9CKAa6bgLRRRQAUUUHpQAUVQ1DVtN09c319Bb+m98Z/CsG5+IHhuH7l1Jcf9cYiawliKcfikgOtorih8SfDx/hvBx3iH+NXbHx14augub8QMe0ylf16frUrGUW/iA6iioLO6guohNbzRzRnoyNkfmKnFdCd1dAFFJmlFMAoqrfXtrYxGW7uIoIx1aRsCueu/H3hu3B23j3BBx+6iY/r0rGdenB2k0gOqoFcbb/ABH8OySbHe5i/wBp4uP0zXQaTrmk6oubC/t7g+iPz+XWiGIpTdoyA06KQGlrYAooooAQUo6U1acOlTEAoooqgENec/GyZvsun2uSFd2cj3AwP516Oa89+NNuzaZYXXG2Kcqx/wB4cfyrizBXw8gNH4V6dDZ+GY7hF/eXjNI59QDtH4YH611w6Y7elct8MLyO58I2ka/ft90Tj0IPH6EV1Ga1wij7GPL2JZ4b42iMXji+QcZnD/XOD/n617mnSvGPiMgXx3MQepiz+IH+Fezp3rjwH8Wr6ji9B9FJmlNeoMSuc+JEyQ+DdQ3/AMcexfcmujZsKTgnjtXmvxk1eNorfR42/ehhNKPQfw/nya5sZUUKMmB5xbzPBcRXCcNE4dfYg8V9F2cvnW0co6Ogb8xmvm/bxtGT6V9GaUhj022jPVYlH6CvKymyckuyC5aNcB8acf2PYD/p4P8A6Ca781598aD/AMSmxPpOR/47Xo47+BMHseW8AmvX/hBn/hFf+3h/5LXj/wB6vYfhAP8AilP+3h/5LXj5X/vHyYkdpSGoby7t7OBri6mjhiX7zu2AK5nVvH/h+zVlhuDeSD+GAZH/AH0eK9+pXp017zsM6iWRI42d3CqoyxJwAK8Z+IniQa5qSW1o7GxgJC/9NG/vH+QqDxX4u1DXN0TE2tl2hVx83+8e/wBKraN4V1rVmVrezZYWP+tl+VMfz/IV4+Lxkq/uUdgMq2hlubmO3t4zJLIwVVUZJJ/l9a9n8AeHG0HSz9o2tez4M7D+Ejoo9hTvBvhKz0GESOFuL4j55yvT2X0FdLXTgcB7K057gKKD1pRSHrXpPYaPKfjUf+JxZf8AXv8A+zGuBXJZcf3hmu8+NP8AyGrH/r2P/oRrg4x+8BHXIwe1fL4//eJEn0jb48hMdNox+VSVDaZ+yw55Oxf5VNX1MfhQxG4GayvEWu6fodmbm+n2nokY5Zz7D+vSpte1S30jS57+5+5EucZ+8ewrwfWNTu9Y1CW9vHLSNwOOFXnCj2Ga4sdjVh1aO7A6m58ReJvF982n6QHt4scpFJt49Xbt16DrWhZfDG5MQa61WOKQ8kRxF+frkVf+DNuseiXVxsG+W4K7u5Cqv+J/Ku+HWsaGFVaKqVdWwPGfEfgPVNIge6t3jvLdBljGpDgeu3n9DXJ5VlwRx1HHHWvpJ1DKVIBB6g14F4xsV07xRf2Ua7Ilk3RgdNpAI/ma4sfg40YqdPQDuvhR4knu92jXkjO8ab4HPdQQCv4ZFeiDrXhHgCc2/jLTRuIV5dpA7llYf4flXuwPNehllZzpNS6AOpOaUU1jwa9ICK7uIrWB7ieRY4kUlmJ6CvM/FHxEmnZ7bQ/3cP8Az8uMM3rgHoPc/pWf8TPEratfHTrV/wDQrZ+cHiRx/F9B2pPhn4aTVr1r66TNjA2FQ9JH9PoO/vXi4nFTrVPY0fvAraR4V1/xQwv7h2CE8T3TElvdR3Hv0rp4fhbZ4DXGq3Dv1ykSqB+ea9DRFQfKAOMcDtTgK6qeW0or3ldgeWat8M7yCItpt+t0R0SVdjH6EcVw17a3FndtBeQvDOvVXGD/AJ/nX0YVzWD4w8O2uvac8Lqq3KjMMxHKn0PsfSscRlkJLmp6MDgPhDqM9v4g/s4P+4uI2LJ2DKM7vyzXroPFeb/DjwjqWm61LqGpQrAI42jjXduLE/xDHbGfzr0cdK3y5TjStNagKxAFcf438aW2hlrO1AuL4rnGcJF7t7+1aPjfXo9C0V5wf9IkPlwj/aPf8OteOaBp9z4g1xLdpHZp23zTHkqvVif6Vlj8XKm1SpfEwNGzs/EXjS/8xme4RDkySttijB7D39hzXXaf8MLFYwb7ULiV+4jCqo+nU13GnWNvp9nDaWsYjiiUKoFWxV0cvglzVNZA0ed6j8MbJoS1jfTRyLkgSqGB/LFef3dpqfh/VWhkL213DyGjbqOxBHbpX0Ielec/Gm3j+y6fcqg8wyNGzdypXP8ASsMbhIQhzwVmieUu+AfGX9pSLpepuFvRwjjpLjr9D/Ou5zXzhb3ElteR3UTbJIpBIhHYivoHQNQi1bSbfUIPuTIGHt7U8txkqv7ue6KL9FFFeuBGnGevXvUg6U0U4dKiIBRQKKsArG8Y6SNY0C6sgB5jKGjOP4l5H61s0h61E488XHuB4h4C8Rf8I9qkkN0H+zTtiYdCjD+LH869ogljliWSORXRgGDKcgivO/iX4RmeWTWtKiMm75rmBRkn/aA7+4rlfDXizVtBBgiZZ7YHi3kPC/Q9R9K8elWlgpOnU+F7EstfEU/8V/Lzx+6/kK9qXGOK+f8AXtak1XXG1V4BGzFf3YbPQDv+Fenx/ETw2YkZ5p0dgCVMLcfpTwWIpqpUk3ZMaVjsaWuHvPiToscZ+z295cP2GwIPzP8AhXMa38RtWvEaKxhjsEP8StvfH1PA/KuupmNGCuncZ3vjLxRa+H7M8rNduCI4Q3OfVvQV4tqF5cahfS3t3IZJ5Tlif0H4CoZ5JbiUzTTPLIxyzOck/iaaDn+Q9z6D3rw8VjHiH5LZEtmp4S099T8SWVouCrSbnyM/IOT+n9K9+RdvTp6VxHwx8NvpdsdSvYyt3cLhVI5jTrg+5ruM17eX4d06d5bsaCvPfjV/yDbAdvPb/wBBr0E1598a/wDkG6f/ANd2/wDQavHfwJjex5eK9f8AhB/yKv8A28SfyWvHwMZr2D4Qf8iqf+viT+S14+V/7x8mTE6LxBpFprWnPYXokMLlSdjYOQcjmsFfh74cXBa2uJMDGGnOP0IrsBRivoJUYTd5K47GVpugaNp6AWul2sZH8XlAt+Z5rUVVAGFA/ClFFWoRjshhRQaKdwCk70tJ3oa0A8n+NP8AyGrH/r2P/oZrgh94fUV3vxnGdcsv+vX/ANmNcF/EPqP518tjVfEyJZ9IWf8Ax6w/9c1/lU1Q2f8Ax6Rf7i/yqUV9RH4UUc34+0S717RxZ2ciI4lVzvJCkDPWuR0v4Y3RnVtS1GNYv4kgUkn/AIEcfyr1LFBrnq4OlVlzSQFLSdOttLsorOzjCRJ09fqT61dFFGa6IpJWQAa8W+KWP+ExuOn+qiz9dte0lhzXhnxIuEm8ZXxVg20omQcjIRc/rXm5r/CS8wK3gvH/AAlulk4/4+V/z/Ove1614V8PlVvGemqwyBJu/EKxH8q91Tris8p+CT8wFNct8SNabSPD7rAcT3JMKHP3cjJP5f0rqTXkfxivHl8QW9ln5LeHfj3Yn+gFdmOqOnRbQmzikVmmWKPDFjhBjnqf8a+gPD+lw6RpMFjB92NeSf4m7n868S8JwfaPE2mxetwjdOwOcfpXvqnIBHSuDKKa96fULi0o6UGivbGBpKWigBKKUVX1Cf7NZT3BGRFGznnHQZpN21A8Z+JmrnU/EckMZPkWZ8le4JHJb/PpWd4X1258PXclxbRRMZECMJAeme2DWbNM00rSPy77mY+pOSf516n8KtOsLnw5JPPaQTSNcOpZ0DHAxgc/WvmKKniMReLs9WK5gf8ACztax/x42Q9/m/xpD8TdaC7fslnuz94A4/LdXp/9k6Z/0D7U/wDbFf8ACj+yNL/6B1p/34X/AAr0vqeJ/wCfv4CV7nls/wASvEDLiOOwj9xGxP6tiud1/XtU1t421K58zy87FChVUnqQBXuX9iaVu3f2faf+A6f4U/8AsnS/+gdaf9+V/wAKieX15q0qlyj52bBI+YH8a9u+FsMlv4KsUlBDEMwBGDgsSK3BpWmqRtsLUY6YhX/CraKFAVeABwK1weXvDz5nK/QBwooxRXqAMjzg59af2pkff608dKiICClooqkAUUUUwGuMiuK8X+A7TVZnvNPcWt23LAjMbn6dj7iu260VlWowrR5ZIDwLV/DGuaWxN1pspiHPmIN69fUf4VjqVY4DcjjANfSbLkY4qjc6NpV1n7Tp1rLnruiXn9K8ueUr7EidT58Zfl+Zc49RTW4ALcL69K93Pg/w2f8AmEWoHspH9atWvh/RbUg2+l2aH1ES5/MjNY/2RO9+YNTxHR9C1fVZFWx0+aRD/wAtGG1P++j/APXr0vwf4DtdLdLvUWW6u1O5QMhE/wATXZfLHgLgD0xT1bNdlDLqMHeWrKsKBxS0A8Uda9MBK8++NX/IN07/AK7N/wCg16Ca89+NR/4l2nf9dm/9Brix38CYPY8wr1/4Q/8AIrH/AK+H/kteQV698IP+RV/7eJP/AGWvIytfv/kR1O0FLSClzX0i2LCiiigAooooAKTvS0nek9gPJ/jKf+J5Zf8AXr/7Ma4TA3DPrXdfGX/kPWX/AF6/+zmuEkbCj8f5V8vjP94l6ks+j7P/AI9Yh/sL/Kpqitv+PeP/AHR/KpM19PH4UUKelNz7024mjhheSRgqIpZiegFeW+K/iHcyXD2+hbUhHHnumWY99oPGKwxGKhQV5DselX+oWdjb/aLu6hhizjdI4AzXI618R9JsyY7FJb5wPvKNsf5nn9K8+0TSdb8VX7BZHlK/6y4nkJCA9uc/kPyr07QfAmiabsklg+1zgZLTHcoPsvSuKnXxGJX7tcq7iOIuPFPjDxCJIdPglEWeVtIT0936/wAq5K8jmhuZIblGSdW/eI4+ZT15z9a+jEiWJcRqFXsFGAK8J8d/8jlqeMf6/wDoBXJj8NKnBTnNt+f6CZN8OcN4104HOd7Y/wC+G/8Ar17oOteH/DBPM8a2Jx9zzG/8cYf1r3Ada68oX7p+o1sBrxT4rf8AI53H/XOJR9Nuf6mvbK8c+LsJj8VrLjiW3Vs/TI/z9avNf4HzEzn/AAzcG28Q6dNvC7bqMEkdAWwf0r6AQYAHYV83q5Rww6ggj86988J6qusaDa338boBIPRxww/PNc2UVV70H1EjXoozR2r3ChBQaUUh60XAWsbxq5j8J6sw6i0kx/3ya2AazvEsJutBv7ZF3NJbuoHqSprOp8DA+fADn8K9W+DNwX8P3Vt/FFckn6Mo/wAK8q3AY9xXY/CjV/sOvNYSHEd4Aqk9N4zj86+Yy+pyVlcD2EAU7ApoNOr6pAGBScUp6UlMBaKSgUALRRRQBGnf61IOlNj6H606phsAUUUVQBWfr+pRaTpdxfzbikKZ2gck9h+JrQNcF8ZboRaHb2oIBuJwWPsgJ/nWGJqOnSlNdAObu/iPr08n+jra2uDjYE3E/ix5/AV1Hw98YXeuzy2N/Cizxx+YJIwQGAODkdjzXl+j6XeatqMdhZr++b+Ij5VHqfavbfCfh2z0DT/JgXdM3MsxHzMf8PavJwEsTVnzOWgG1SigUte6AYpDS5ooA4/4h6BqGrxQXOnXTrLa5YQ7ioc5HIP97iuY8JeP7qyl+w66XmiB2edty6N0wfUe9erN0NeW/F/Q44JY9ZhQKJm8uZV4y3Y/U968vG0Z0/39J2fUD0+KRZY1kRgysMgjoRTxXnPwj14ywtoV1LuaMbrYnrs7r74r0XOK7MPXVaCmgFNeb/Gp/wDR9Kj9Wkb8go/rXoryIilmYKo6k9K8d+KOsWuqa3FDZP5kVohQupyGckZ/IAVz5hUiqLTerB7HJV6/8IP+RU/7eZP/AGWvIO+K9B+FGvWdmJNJupPLMshkjdmwpOBke3SvIwFRQrpsg9RopqSKRkEEHvTs5/8A1V9MnfYtAKWgUUwCikpR0oAKTvSM2BTdwP3f0pMDyn4znGv2f/XqP/Qmrgid3511nxWvorzxUY4n3C2iWI4/vckj8M1yi5Ei8FgSBgV8pi5XxEmu5LsfSNv/AMe6f7o/lUlZ+j6hb3WkwXcbqY2jByCOMDkfgeKNQ1extIfMkmUn+FQRk19SpJxQ7o5f4wXs1v4fitYWI+1T7Xx/dAJxXkojmkkRI4mdmIVQozk9hXqnjqaDUrSwkuLR2SK43GPzAAQQRyfTnNVry8j0PQ7jULu3hS3jiLFUYHntgAemK83EZfPE1nKTskZup2Nb4di10vwvDHKhiuGLPMpHzZyf6CtZ9eSN/mtZQmfvkjpXmVpr9j4g0Sa60zUrqC4VB1iJWMnPUEc9K5jSPG2oa9q50a80ud4FGBeKzLkr1I+Uce1ejTpxpRUVsTzyZ7UfEnnXYjgVVhH33Yfyrjb3RdLv9WuNUurmUpcTMyZIRQp/U9RXnM91HpPjZ1fxZeJZPjbC4cnJ4+6e1cf8S9ZXUNbiW6+1oYshJNziGUZ5IUUqkITa5lew9Wepaz4s8H/D68t9WjupL2Zi8cMEDeYzMRjkDHFdh4T+LWkeImto7dJIJZ1YrFNHtYkdhgkV84+KNJ8N2enWRN6988i73W0+4nfAz0PrV3Q7rwbfW9rNozT6PqKDy3YT7jKoHJ/2fTNKNOMPh0K17n1bp/inT712jhkG9WIOTwCDXF/EDWfDl9dLDrGpQWL22djrICWDY4I/CvCtGk+H629xubWprvayohuSCWOeQR6dea5W+0nQW1VHvLLW49Pk+d5zLvY575pype1i4y1Qmn3Pfo9G0p7CXUjrkJs1XerqoPy+p5roPh1rWm2OnvdWGqf2hYzuRhFAAkXrtOa+dkNp4fu4vs19rUejSN5iC4Xh1PUkMMYrdt7yS0sZofDd8klvduzPEY8ctxweAB34rGngqVN80Y6hZ9z6h0LxZo+sA/ZLh9wOCHTBzW8rblDKQQfSvki21jxt4Q8PpBss79ZZCFZJg8keegwc13fw+8SeJrPRXPiS31KOVmLxl4wCRjsR1/KupN9g52j3t3VBudgqjqTVGTWdNQnN3GT6CvOdE8U2up6eb24nnhSOQxmOfIIPuD1rcjQygTRxgo38QAxSYva+RoeKfF0OkiP7LbvfMctKEOAifX16cV0lu6z26TBSA6hhn0Iz/WuKu4FIWSM9OqDjNTjXLm3Cj7ZCoGM+Zgj6D3pRg+ZtvRle1XU828W6W+k+ILu0dcIH3xH1RiSP6j8Ky45JIpFkidkZCGBB6EdDXb+OJbfUoVvdUvLa2EKlRcA4UDrzXKPpjrGs8dxBPHJgxsrZ3j1B6V4WJy+tCblBaDVRM9i8CeI4/EGlK5bF1EAs64xzj7w9jXR18/aTPq2j3h1CyWSNoshtq7lPsfUV6FoXxHspo0TVLeW2lOMyINyH3x1FdeGx1ko19GNSR6BSGsSLxV4dl+7rFpkdmfB/WqepeOPDlnGzLfLdOP4IBvP+ArueKpJXckUbWralaaXZSXl7J5cKYy2M9TgVJp17bX9ql3aTLLDIMqy9DXkF/qOreO9eisYUMVtnIjGdsa9N7HoTXrei6fBpWnQ2FsuIolwuep9TWOHxLrVJcvwgXaWgdKK7QGx9D9adTUxzTqmHwoAoooqgA15f8bGb7VpicbSkh/EY/oTXqFed/GqDNnYXWPuyMhP1XIrizBXw8gH/AAc0sR6fc6nKp8yeQxoSOQq9R+f8q9BAxXJ/CqdJvCFuFI3JJIrf99E/yIrrKrAwUaEbdQCg0UV1gJRRRigA7VzXxMhSTwbes4yYwrr7HcB/Wum7Vxfxdvvs3hXyVcBrmZY8eo6n+lYYmypSbA8u8OXjWGuWN5uwY5kJ/wB0kg17b4ri1C58PXMWkSFLx1HlEMFP3hnBPA4zXgYb5vMUZJwcf0r6Otd32aMMu1toyPQ46V5GU+9GUGB5BL4N8ZXUha4RpSe8t3nP4EkVEPh74nOP3FqmOg+0CvaaSux5ZRfxXfzA8aHw98TZz5Np+E4pH8AeKFXAtLZhx0uB/WvZqiubq3tUD3E0cSk4BZsZNDyuh5/eFjyW18L+ObP/AI9vPhx0Ed4MfluxXe+BY9ei0x1193M/mkJvYE7cdyPerSeJdDlurm2g1K3lmtR/pCI2TH9fSuV1LxpqX725s7Ef2fFuBkwSznttxWlDAwpS5otkuVj0PPFV5ry2ibbJcRI3oWGa8fi8UeIG8K6lrWpefC8rH7Jas3+rQA/OR0q9ou1vCcGvXV9FPM8XmXE8rb0X0A5wK7iXM9R/tCz8wp9qiDAZxuFV7jWtPhlELXCtIRnanzHH4V5A2s6bofh+e5OtR6heXyvNCXf5QOyL7Adqz/AniK3u/DM99DFPDPul8y5m5LccfMeMf4UXFzy6Hr+peJrKKFxDvklGVCgjOcemc1wPk6nq0720niy6YoN1wgXaEBPHQiuL+HGqabqE99rl5eG/1BJisao3yRoDyQOBmnaB49sZPGWvC3jV7BAgIEWS7Acknqa56lGnV+IPfbOoTQtNt9eh083Et5JIjSKu3C8DuQcda2bHT9OtdT+yrDZQGMn53b53PoM814nY/Fr+yvGN6txbXFpAGKRguW3jnjBHqap+KfGV54k1bSVuDNYRWk3mmcAB2Q9fw4pUqVOn8CsDgz2zWPEcljrlvYwLCkz9U3989ax/ife2+mzWuq3sqXttCd08BkB3Fecqp6/WvKPiX4jZbOS403V4XmXKrsxvcY4Oeo61zXijVm1jwnFqEt7KiKEhED7SWI4Y5HP51tpFaDjTdtT27xr4y0PX/h4NYg2ZDnbaO+0MBgc+orLT4k6Bc+CWsmlDRC3EbKCNgYfwgMcn0/KvHvBt9pFykehXd4wTcSkkshVVBX7uB71zugPFZ6vO93dKsds7mKMoNshDcAj0NQpFKkjvPD3xA1bS/F4tbOa4mtZAPJgHGSeg4471X1rx9qWneIBdW8l7A8U7FbZ3I8sseRj0NcHPrMdrriahZ26xFJfOC7jtDen0rS8UeIP7XtU1xbSO3upJD54RD5bcjb16nihSutR8th3iO91rUvtGvL5spS4EchJ5Ruw9cVoWN34i1jSZfJEEiM+fKV8zqwHIAPr7VkL4rur7TZbaKC3juDk70AUPnqcDGTWRp11eRXzus728oYEOrEEmhN30A9B+GGra5qbnwzcW1tPayFvkufvoO+3J6+1L4OuNL8I/FX7Pd6bPHEJmgDNnacjGeRjrXn97qtxb6obuzmmgmRwwbd8xPc10MOkza34Xvtfa6njkgAaHc3Mr9zuPAPtQ+yHydTrPiLp+hf2hDdabqYNzbXBMsSAAHjPOMCpvE/jyG+sYrfTZY08u28kpLHyD6ZrzSQxSaaY7i6uY9RX5vmfIcdKZoFnpa6/aLqmoiFDL+9DR7hjsapSbRLVjvvD3i+1k0yLQNbT7Zi2dVEvO05GNuM1qeGvGNrp73mjy29oLGRMpcMxZi3sAOMV594vvbKz8VC40N0t0iQcoCEz6gD1rZt9a07UNELWi2lpfhtstwkfzyjuCOlHO9h20OxttevdBWL7Fpov7a9zuIy4I9c9BW7J4g12C0t/7PtzeWM64lnXLfZjzxkHAFeWjxxdyx22i+XFClsHjAjGfO3DHIq34L1S407VLnQri/wDslvdqVCTlhhuoOO+armaJ5Lnt2nw39vYxW0l7HPZ3WWMsrb9vTjNdlpd5NJF9lt/KEaDbHJ5gKFvQ4PH0r5gbxBr+l+LUtZYTPYSny4Y3JEagYyye9ehazfXHge7Oo3dtd3Gl3wWQukuNjkcnjr60ash0z1kw3l5E2n3dxarNISdsasCQD2pt7HeR6dNatbxQJt+WQjIPYAjOfyrzuw1qO11e18QXGoG50KZcLcq53xN/dOP8K6X/AISnSLi9vYrq+R7ZCGSdXYkf0qotMhxZW8O2Hiiz0S8t/EdtpNwodnhDNuBHb1wPrWxoepW502KGG0is5yNrbRvRSSeBgf4VW1LU/Dc1mJpFSQeVlbhd2wnsG5659qg0S+l0vTVDWD/6Y4G1JcqfoR0xTvYctRltPrEU15Z6XFayzRyhpjdAooB7Ad/5VLe6lb29pFBd6TbRMW23G3Y3lMf4xt5K+9VPtOrX3icxW5XdCADG5ydn+8Rz1p13o8R19Lu/hhhSfdG8kYwceneplFTVmSPg0X7Tpkt3Fcoxjb5um0D/AHquad4P1K6uEHnWkULAfvXlBGPYVM0djp9nK1vfQvEoZTFjAdQMkEZ/Wm6LeXStDZ2yo1oeU2kv5S4yMEnPWuOeW0JO9ilOx6p4V8P2OgWHkWuXd+ZJWA3Of8K2QOa8/wBP1+70iONbyVJ7eRipc5ypAyfrXU6f4g0u6ZYxeQrKVDbC2Dg/WuuFOMEoxWiNVUTNiikVgRkHNLkVRYxepp9MXqafSjsgCiiimAVzXxE05tT8L3ca5LxBZkHuhz/KukproroyOAVIwRis6sFUg4vqB5V8IdZjtL6bSpnAS4xJGSeA44I/GvVgTjtXhvjrQ5PD2ufuFdbaZzJbshOUHcfUH9K6rwb8QovJSz119rKdq3IHDem4dvqOK8rB4j2LdKppYD0qioLW7trqIS21xFMh/iRww/Sps+4r11JPYBaKbuHqKz9Y1vTNKhMl9exRY52k5Y/QdaUqkYq8mBoSMFUsxAA6kmvE/iJrg1rXWSFibW1ykfoW/iarvjLx1c6tG9npqva2hOHfPzyD09hXLWOmXt3nyYSEUbizMFXHrk9q8XGYmWIfs6KuTJpIi0+BrnUILZQcyyqox7kD/GvotcqOf0rxXR7Wx0m9TULjVLZZbb5wpHAYqSDz17V1Fz4ot47qGwm1N5JXAeQhsBEP8QxxiuzLsLKjFue7I9okd7c3lvaxmSeZEUeprBvPEU8hCWEKLnPzS9ceuK4iLxPa3LXd810Y7C1LHLKd8pXsM9uKwtCub3WzPrza89gvltFBa7Bt2scqxPXPavRXYXPc6PxB4ln8tL241OT7LBy6W5GZWzwMDn1rn7jxdpupeDJfEguWnkilON7gGIrkYAbpXJeIPC+v2/hu8YahYSsz5haeQxOGIIAA6Ek/0NeZw+HvGdt4On0r+zZk8mZpplCfLg88HByaHF3WgRin1PW77xl4V0PwxcnRbeS8m1BftE8qkSbpDyQzccD0rjdZ+KutR+BbJFYfaJWcmS2XaqKOFGO3NcJc6hY2Hw8fS7uxuW1G4kCqzqymNRgk/j0rM0nUtPXQpre7t/tM24C3EpJSELk9O+eKhy5dDVQVjtr/AMS69r+iGXxBeSvamPygsT+Xu2jO73HrVnxBq7x/DuHSNOvpYrFYFYiM/M5YkkMf/rV5zrfiP+1I4ILbZYW8EGwxIPlds9R7nmseDULhYHt1kZ4em3PGPpWbkilBHp4uLzT/AISW37xftF0xWCbzM7IjkkFex461D4d16Y+F202a7jtkWSQvIz5Mny8DbnH44rzY6pdSWwtFuJhAp4jDYX8qia/bcqyMX2cITzs+lPmtZlKCO78A6paaXqurC8mBi+znyEdwFLt3/wA+tczZa5qWlXEn2CcRJKSr7SSWUnkZrn5nLuZd+4g96azbsNuI9OajmQ1E2JdT+z6zHqKfvDHN5g8z5iT7561b8W+JrrXZ5LiRY48ABdh24BHPA/GubLhkyWw47A9aS2k2oVkRd3qepp8yHylsXMv2LbId2G4I60treyshhkZmTqq+h9ap+Yw+VWGCaUmSGTeMZHajmQWLkM6xXIEmTuPLDtUN4WSZ9oyd2Rk54qKRusitljxxTUlbyz3HcGpbCxLuT7O2ckjvV/TJoZbd7aSYICdyZPGcelY8cu19mTt9MVGwXzNzE5z2pXDlNPSZbG31NHvPPaDdh/LOPxFTa1qUNxdbogxReEY9ce/vWaVAQupGfc1GPmQ+Y1NSsHKi5JqD3EQDDPl8gjg1e0vxHdQ2cmmzN59lJn9yw+UH1HvWCnyllHIahW2468HjHejmdx2LlxcqrBuTgnIPbpxSauV3xmKTIAV+D09qg3faD26HOaZBH8zI2SCOOOKq5LSN/Q5LK+t5INSM7ybD5Lo+Nh7ZHem2F8dHZ4dqsJiFkDgAkZ7e9YEbT277t2MccelXJY0ntjMJ/wB4CAYz1I9aXMS0dVqd5otvdR32lwqW8vJiuHMmHHfNQeJ9bg1WGC8tVdLplCypuyFxxx3rAtmWSMWryeXjv1zU/hu5ttL1ZLi6CvEpYeoHvihSdwSOgTUda1nSzAkMckVnlwHfkH1Hc1e8GeINU1K8s/DurPLdWayFFV2IZFPYE44rk7/UoV1k39gxjw/KgfKR6Vf1nULy4sINYFrCNuEWcSfOSPbrVppPUGj0zV4V8Cy3EPl3WoWd192NQVjhH54zWn4J1aw0GCz1Lzvtlhekm4hm5MYHQDNeXaPqV94quEtr26lnmVPkJPBA9SaseFdQWCa70eS1EqzsVEzKWeFgeq9se1P2jYnFHtF945/s+wkW00u11LSlbc8IQKeTnHfoKn1bxVqFro7G1tSlhdqskKwxjdFu7Z715r4Tul8L64x1F457Jw3ytNkYbPO0cA1vSeJf7AUahod0JrcPsubOZlYOpxyABxwSPwptkOKO78J2+tNp6atPqkY0wKfMe7TbNGy4AII7fWrWl6e+p37ajqmqLc2rSiOHyJOG9NwHauA8ZeM9RvYrfVvDuk7NGnCxTWgJZpmA5+QAnFHhyzvVsW1S3kltrW4YSS2kuY1jwDnGe+e/WrTMuU9Bk1HStJ8SSLJeCSPlDbvgj3IOf0rSiu7LT5BBoNrIzTt5sgjPAz047VwWhXdjdj+0ormyvNJjdfOt5E3Tw+49ava7442akVtbGKVAP3d1bg5eMcAH1x6dqakhSj2PSdKWfVIFvLw24mjf7vllWA7/AE+tO1iaFbeO3hYx3RGY3+9yOg+lcJaahr01xZ28kkmm+ZiSJmTcGBOMBu2fQmux0ktp89w9xcQTshHl5wGHHIJ7fhVKRFjo/DGsapHYW8810rpvxMnl8cdQD1Fd7bXUFzEJYZFZT3zXjWneLRql0I7K3ubeVWKyhn6AH+Ds2RWtN4ht9Knd764u1ikx5ZMTDtkjIotc0jNo9TTqadSCnDpULZG4gpaKKYCCjrRQKAMvxHotnrmmtZXe7aTlXX7yH1FeLeJdB1DQLxo7qMvEx+Scfccf047V74RUF/aW95A0FzCssTDDKy5BrixeChiFfqJ7HzzZXl1ZziWxuZbdscGNiP5cVvQ+NvEsabf7SdvdkU/zFddrvw2s5Q0ukzPbyE/6uQlkP07iuUuvA3iSDczWIlA7xSA5/Dg/pXjVMLiaPwi5iveeMPEl0pSTVZQh4IRVX+QFYmZpZy4Z5ZXPOcszVoTeH9djJ3aRfAY6+Sau6d9n01Fs/lfUp7dZ9wBKqm4gjd0Xpg/jToYWtiZ2nexLnYzJbWGPRri/a5R5FhaSOJDksVPIz0qxfXd/NBDdWdqyvd26vcJM+MqoHIHQVmx+JfD+ltJYNNBJfRs32lYlHkJkZIAJwTkgVwuo/EAWSWyyzXUiZljaQp+8YMeCoJ4Ar36VCFGNoojlcnqaXiDw1q3iPWJNYTVY9ITUbdg5nfeFKfdGV4DH0q7b6TqPh/R7bWLvXbd4tRiS3d2g2rjPy4JOcZ4x6E15pceKE+wWVvDqEsVrbTs9qGJbcCf4/wDa61ma/wCLrrVbXy/s0vkqCuWfhW/vKBxVSmrmsYOx2Gq6xdXkraCNbUypIxXyo9qhSep9uazdI1LXLG0h+zanDLbWTiCSFDuMpI7DjPWuR0+TTorZ7i9nYXIIdCSd0n4ise41Fp7tmDlBz8uam5pZWPV7jxFr0enNcahZzxQ2zL9nSNdwBGSCc5qwnxk1uSddP85YbdgN08ka4LbcZ+ma8o03XNUtWa0kvLg2M7bmRpM5PTJz29q2L/xA9rv0mQW9xEsGFlMSggkdj/WhS7C5Ue1w6p4F8SaAs3iGMzXE0a8QdWAH6V59p/w+/wCEmtpZvCqx6ZFLJtjtbyTdIVHG4nsK878OyW15qsdveXcllEWJ84Hla6LW9SvfCviOOa1v47yyj2SQlzy2BwcdeCPpWnPJq7J5Y3GeMPhd4z8Nzs1zo5ubVR/x827h4+/XuOlcVJHcxnBQxZ77a6rXfHHiLxBIjazqV7NBuyYd5WMntwOOM9K7/Q/EngG08P2un+MtNk1CeYZPyD9yvYgAg/nWb5S/eR4iVYHO45+mBUUqPu54B7ivVfGGk/De68M3V94Sub2LUTIEjsppOFHc/MOn41wI8N+IZrF7yHR7qW3UgCSOIunQ55FTKOmg1PuZXzeUVU4GPzqFmXCjnNWHVlHlyI0b5xtIwRUPO7Yw6dKykmaLUYwy2QoH0NNkYsMMTx6U5eGO3Gaac8lBg+9SDJLcqo5Hbgk0FpASzMOT0qMONgzjNSFgVw2QaaBDN7FsjgHPApwZt/ydDTQo7GpU+VelVcdhHYMNoOD64qHeFYKecmpR8ylSuefSq+GLEKO/GelAiXYAG5JpVYr6HPtSsAsagEe+Kjk6CgEOQozZfAJ6CnO4B2dgc1Bzkdc9qc360hkyMsS5wDz6Us90kjbol2+1RMG2blIqAs/TindiaNCRjNAGAz9O1VoJGWZg5BJHUelRbpAqr+Ypu58Hdj2xQFlYkyY7ncTuxzk0TyRyKXUANmgnzB26cmq/7sA7crzzU3ISLaPELRVd/wB6rbj6EVYiu4YysTKJIsd/U1nTBY5duVPA5HSn3CorI2TnHAHShOxVi7b6hNZSbrR2TDEgrV7TtUuo5ZL1JH9XOB1NY+FeNdg2joST3qW3unh/dKFIyM7qtMTidjH9k8RWg3Xq2t3GVVzKfkfrjge5p3g7WLHT7a+s9UkZZH5ViNyuQOlcZcySmfzNwBOPujHFBB2lmYhD3zzVc+pPKd74U8VTaJ4gknhYJby4GAPuL3Iz0P0rSuPEeuW2sn91dTaVeMCofkmM9MZ71y9y2kXXhFZY1RdSik2vlyTIuOoFQ6Lqj3EIs5ppJCoyAykkY6Y9Ku73FZHoMyW+h2Ed9dWreTIp8xANjk+h5xXXfD650XTLNNXs9TjuLKdyJLe558rJyeB9a8csNelW4axvoi9q/wAqoVyVPt71v2tw3h+5huojaz2V1Gd6yR/Og9CvY+/SrTe4nHTQ9b0TxVe3l7f29nDNf6QW8u4ikKnyjzhlAxgc+/1qW7t4rm4F0t8Z7aPopJ3n16dRXmGnalpOj38WuQzHUFuY2WSJj5bRnPGAOKr2+qXsOoS3WlTTbHbcheRiFXuCaHIxcUe4aVN4ctJFazBLSJuMJlPlSNnAKnqGH1p1ldX19c3dpc20rR20gESTMAwGOoJ6j3rltEurZoLfU9N1ezZXjVbm2ljBbeDzgHp9a0NS8YWVmY7awtDqceCzSqP3iH+6W79T+Qq07K7Icex9QrTh0pq9adSWyOgKKKKYAaSlpDQAtIaKQ0roBe1Rznahp+eOOaq3TMM9ximRN2Ry/jXVv7PsJJFZVbY2C+cZx7A14P4w8QWNjpN3cRzXTbmFrO8OFLOV3DA242ZPJ4Neq/E/W7PTtGuWuriOLKsql+duRgnA9q+VfHviqLUpUWwdViRSkxMYU3DDhZOOOn40SdkZwhfUp+J9ftdQuRPHBEjGIRShBycgfN05PFY5vLyYkTXDMI0KxMeWAPasmcPhpN+7AzzQsw2liwK459j61hzM6LE8DQxq0d0jZHyhR/DUS3kixhY5iVDfd7H61XSRnXKZYj+P/GpEWHymEhVjt5CHBz69KTGkPv5pbg8qMZwB6fSqrbY5EDemRUdxc7wFLlFFPnIAVlYOe4ouXctXMrGAxbFPHNUxHLjLEFeOo6CmvcRdWLjbyc9BSNcl/lwef4uxFCZLRYkniMKo6KVXhSO/1pt/fT3joJpGmQKFUvzjGen50gRTGBt4AzSSjaqcjoOAKLgi095ObeOCQ4RAQB7E96YhjebdLukcj75PSq7M0kWSpLZHHtUa54wxUE4yT0qSy9GPKlEkkfnAcKM4/Gu38OfE7xH4fsjBHH5tqgxHBISEHvgda4OC5jjhaOf5zuyrDtUVxdSyuwByueAemKfM0TKKludz4z8bWviyBftXh2xgvCgDXqMQwPsKx9B8I3HiB2g0xmknSNpApXhiMcA9uvesAQiSL5M/JzntWpo/iC409Fi+3TrAfvRQSeXuPoSOopuV3eQWaVkQ65oN/o+5dU0+4tZCByVyvfuOO1Y8eUXayhvbvXoep/E7X59JTS1tbNbEZyjw+YzD3Y8jrWPpTeE7zRJ/7Qs7i31VG3Rm2JYSDnghvwpLlbH7yRy6xfN8q4HvU7QIyjEgfjk16HafC/xbqdpHfWmneVbGPdGszBJCvrjvXKa/4b1rwzdmHXtLubPecpvAG8HuDVum1sSqiZiRLCobe5B6BSOtJKg8v1HUGpri3i8wSI+4EngjkH0pWaJ7ZVbhuRWVkyymFKru6ikY+Y5CjBHWrSQyR3KWdxGVUjqRt69Dz2p9zp15CsskcJMaY3sOV/OiwrlBiy/LgHNNOTgbcn0q9b2jSqWjyzgfdzUYh3ygJ/rs4Cj1o5WO5UCq0wYjAHGKcF+fK/cPrUkkMqSNDOvlyqcc8c0picxBW4A/iHejlYrkMmckDgUxg+BwMdzUwgkD8lQnqabcwyxsFUjb6kdaRSaIVIYnPFK0arypyff1pNo4HU9aeqMynHfnmlzKw7DA+0kMRgjtTJFVUJ6DPBp/C434z34qGR8H5elQ0FxQAW3feOe/FMeT5xGx5zSBiVJximPgyBlOakZY37cx+tSyOFkxtByAKrMdzhec+tSbshlIyx44qlLuJliWZXAO0bgMcVDCskjY+4T6d6a8jMdoXbjrUZeRCpBx9abaFYtRNLDMegAwWrQubly6TWoWJ8fNhsZrMZvMh3D5mPXFS26xlD58jowHyjFaRm7WIa1NW31T/RE8xMSZJ8wdatf21f6x5Vq86xjG0seNwHrWHEyAKiNnnkmpPMMExK49qabBrQ2NJkELG3mmVVLZGVyK29E8Qf2PPcWcyK+nTBkODypI6jjiuSezn+zi6IbYCBk1dE0EkCptcucZbdxVp2Muh6L8Mb/QdP1+UeImVtOuIyscrnLRsPQ/T8OK2ns/sUTXehXjXOjySEQCSMM2Tk5OfpXmcYtjaxjd86k8kjn8e1aFnfyzaetrc6g8Plv8r+YQCPTH9a13Qran6LLS0i9KWnHYoKKKKYBTJZEjVnkYKqjJJOABTzXC/GDU3tdDjsYnIe7fDAf3F5P58Csq9VUoOQFHxF8SBHcGHRbdJkU4M8uQpP8AsjuK5S68aeJppjINSaIH+GNQo/LFc4PlG44Hvir+n6Tql/HvsrC5uV/vJEdv0zjH618zLF16z91/ITZqWvjXxLC+5tReT2dQw/lUs/jrxBIrD7RFyOP3AqlJ4X8RheNHvM+gQVUuNJ1S0iaS80+6gVSPmkiIUeuTTbxMVduRLaZwHx61KS4eLLzsTbrM5+5HKSMMvpx2xXg9025cgMIxjr29q9f+OGpfadOsbe4jKvBuiHzfe29G29uO9eOShpF+9gY496+gU1KCt2HFWQ+4YPjy8kEfdpluxjmBlC8dB601JvLX5QGz0PcVCHeWUjDc9PrVpGqJZpdrs23arE5AHSq8PzOfnOzqDVpd0K7pIw+eA3oaiEiskixxKAT81JlWFYRCAZUkjqMc0weWVPyARjgNjml8l2AO/djuP61ZaWNYlaTYSgwyeppCKqR/6M8gAA7A96YrRrGjeWrDvxyKklkPlhSCo5IFMiRjCG3KpH8PrQFyYsWQIVJUdDSyoGQMsYRh3J4NRNOIzuxyT909qddTFlTzF4Pp2pDSIxPhVTcFfntxTC7GLaMEg09404LbiPXHSkfyo12s2c9NvWkmMauXG1lwfcVFE37wjI4P0q2EjaAbpGb0JHK1Ctv+9OCGUjjNDAcsj8kMUOeB2NE8e/aeA3WlCFQScECljy58tuw6jrSuAiO8eY2YHPBzV7TNSm0u6juYUjYqMKHXKg+tUSqbT81RtIuSivxRcDsV8b+Jru+FzcalPchYxGYvNYKV9BWzcfEuW6NtDquhWNzawgrtkBZ9px3OegrzZVaPDxO+/IyAcVopfQY/0y2WQ9AMYI96qM2tmSoI6m9tfBGqGSTQxfadMzKCJwDEoPUjH8qwdS0C4tbxlsG+3W6niaFDtY98DmqSTQKzNGAw4wH9O1dBo3i7UNJxcW0gt9owIkiG1qq66js+hi6vdXM25Jl8p9oB3IQwHtmmWN/P9mltJmLArwPf3rurz4mWWu2Mdj4j8NWF/wDPn7S+VkA74x0xXG+J49BXUHbRLm4WLOdkgyE9geppNp/CxWkt0UbeWazvIpGXAJz7EVpaxHFcKt+MIzNkIkeD9RzWTc2mow2y3U1vciB/uOykKfpTRfXIVI/mKDpz0ojJrcfJc6Oxh0zWlSOYzQ3MeQ7qm8MuO/eqNvHax3otrgsIslQQOfxrJt7ya1lF3bzNFLjkhiM+3FWby+t7oGd932hvvEnIP41XOg5HY0by12x4htzNEp+8i8g1Q/s+4uIjcxwySRLn7ikkfhWhpWuyWti9rDbhGkwGkDkcfyqPSNWu9D1Hz4LgsjAqYy+Ryad0yUrGAYkDFvmHY8U1o/3bMjEAetddqGmX32dtbPkCGVDIjDBAbPQiqUMFxr85+y2q/aDjKJHgEeuBWbirlczOa8uP73mZPfNMn8t+F4JHpXUJoPmXjwXUDwPEDvVCOvvmsv7Ox1GRLe388bD8uMkfSh02xc6MeONSu3f97pQqqkgjAz81XTBF5IARxLu5X0pH8jyk2g78c/WodMakVgGVmKqCc45qPafv5OT6VZVg3zbWODg0wsZFaNVK56Go5O5VyMKWjLDPHU0yTLOFOBinw71Zl+bJbGDRKJFl3SR4wetHKguLbqu0qP3bDtUsSt5ykKGYnqTTQxJD7Bg0MrAeYrE5PC+lXYRYdUUbTnA5J96epjmUAKwGOuKhht3k+YthSCeTyaktp9pEL/dBwT7VSFIu2cjsv2VGL5/gboTniiG3kguNlwSmCQVI6GmWxEM7yW8g+U5XPUVLf3NxcXDzTuXYKO3XHatDI07O2hWaP7Vd/Z4i3JAyfqK0L+6tTGfLlBUOFBUAEjB5NY1xE32S1uM+ZvUnAb7pz0NaWgwQy2L/AGmKMsWB+bhuh7+laRfQFufpIvelpF70tVHYAopKM0wFNeUfGpWGs2DcbTAQPqGzXq5rhfjDp5uNBivkTc9rKNx9EYYNcePg50GkBzXwr8OW2rXEuoX8Pm28BCpG/Klzzz9AcYr1uONY4xGihVHAAGABXDfBmWNtAuIlwGjuDv8AfKjB/Q13dZ5dTjGhFrqAHpWVqcMcsUiSR71IwQfTvWr2qtdoCG9MV6KMauqPkH4teHCbjULW8ulQae4kiQnBdTwpHvtIH4GvEdRi5KRoQuelfW3x60UfaINUMHmrMhtpVK5GcMVP9Pwr5X1+wm0i8khuImVnJKAjAA9q4aUXFOHY3g7oxDCiSAsxB/hx0pZpfLVeAx7EDpQ7MyDDD5TxULKrD5y2a0KLDyCYqzdxz7mkgEaymRl+XFQK4CADk84p0m47AcgHsOlVcdi2ZXuLdljQRsOu0cNUBsWVRvZuRnJ6Zqa2vVtwMZ29dpFMuLia7jYQxkjO4j+6PajQOoOVEGAoOBhh3P0qtJtVhwSOzYq9BbqY49ko+boX4yfem3AUKFVwcnLAr0PtUpFFZ4AVyJlBz1bvSSMwiEaSKeeVxRcRhUP7xnPYY6U1kZFw2AwxyD1pX1HYa7Oi56p3WmQJHgyc5zxmpWk8xvkAwOCGFRKCW4KoPrSluIVpM/KFITvikjMbHK+ZhTzVmCI+WSrKD71XbzPNHG3nBA6NSAe32ddpVmBzn5u9Mf7xkI+UntT9q7lMg2k5pryMEVdqspbk56UgI8qWGeB3zSrHEpK7lPccUMhO+VWXB6U2RNvzk8npigBw3NgKN2KWUSM212xjpkUkMm0EBR9SetDyRk+ppgSCQCPAXJHU+tWBcHy/L2rt/WqifdLbTgmkdwp3MCfYU0wLCLB5m5pNvHQ96RfLkmCo6jPHNRI6jHyj+dQs6hwygA5zwadwN2Of7PEUvLmR1H3I8kj/AOtW9b3Hh+9s8HwoxVIwpmjnK9AOfrXFG5kJyctx3NWI7mVY9sc5CsOVDED8eaE30E0dRpfgFdeink0TVrOIxjcYbqYLgemRWJL4P8QRXptE097iXBINufNVh6gisuBriFv3cxUDLHBxn24rZ0jxZrWlsxsr2WE7dg2HAUUcye6F73cxLi3uLS4aGdJIZF+8jqVIP0IqKSaTG3d9BXSXniX+1Gjn1i2S9lBBMrKNzD0zWZ4iOmzAXVhAturkDyg3Cik7dCrvqV7TWNQtVkjSdtkq7SDyMfjV7RtYbS5DeRM/nhwVIOAMevrWDt9PXrSFmzz0/SouS4o7jxBrN54n1ifUrJhbv5KtImByAOo+vNQaHJqWoSD7MYpbu2+eMAANgfzrl4dSkhhaOEAA8A96S2vLi0u4ruBnVwcnDYz+VWqgcp2rpqmt+IYbY2KQX8i7VUJtWQn2rI1XRXsr6WC4jeLUIWG+3ZDyKsX3izUr2S2vZ/3NxAf3UsfBUDpz9a2T4ovPFkkMgWA6yigs5X7231+taqopaMTizjdTfGomVbbyt3/LLsPz5qn5AmcSKoUrywFegJYf2zbeZNbW0NzZA+YigAOM9f1rn5PLurwQ2OlTC6BO6NQSGUdwOtLksK5gXUq3BDDcWHygYpzNLdxfu7TAgTEhUH8zWgkltYX0dysEitE/zxMufr2qTWdRhXWbi90JStvIoLxhDt6DIPtUON+ozBgG44UluQAPSpxBItwsTqVYngnjinyKpAvEjEWW6KCRWjczz60sfl2gWaCHLbOpx1NSkkguVNQs7ixkUSfdI+Ur3BqKe1xHFMJVUseh61Yaa8vk8uYGQJyBnoBUSgGRYjlznK8dKa2C4swhALKGY9wKuwMos5I9uWByD61UQOlw6sAFx3FTRrseIyMAhPzEHkCrSIJo5G2CMKeTxip287yNkYYANTb1Uhm8y2bfGMFCakmYy26yBduT1UcGtRrc/TJaWkFLVJWEJijFLRTADVa/tY7yzmtZhmOZCjD2IqzSHrQ1cDxPRtSvfA/iO6tbhTOm7ZNGvG8c7XH6n8a9EsvHnhmeNPM1HyJHP3JI2BH4gY/Wq/xD8KrrloLi0CpfwDCf7a/3TXjc6vFI0bAqQcMp6g+hrwZ1a+Clyx1j0E2fSEMsc0aSROro43KQeCKdIu4EV598GNSkuLG706Rywt2Vo89lI5H5ivQ69fDVvb01NBynE/EbQ/7W8PXlqiB32F4x/tLyK+Qvil4f1GSBb9bN5YYlJm2DmPOeT9Dx+FfdV3DujKrxnvXh/wAT9Aexv7nysiC8DSJjpk/eTp68/jWOJ/cyVbps/wDMineMuU+PmCKcSLtwdwPrVR0YMdn3Sc1teJdLktdYu7dtyKsjAbuD14rGlMkaARjPua0uuh0DMIkRk+V8+tCSeayttZQOBTfJZlDHABpyvsj8oNuA7H1pFJDvs3mEbjuA6+v/AOqrdlK0AeJVaPByOPu1QMjMiyOTkZwRxmr7oix253feB3f0phYZcyNPbhhtdc8j0NUpLhCArZLg43VJJKIz5aPtUk5Paq21NwIYNu5JqWBKZJ2JBUjHpyKjaNjJtmLbOuR0qWU8YU0j/wCqbe3IpDuQXLBQPK+76mkRN0Y81yp5x6U9fMUAxqCc4NPhtZpnAXG7PTGaSQmx6BRF8hB96PLaRdxXp0rd0bQLqYhXUrn2wK6bT/CjsdzIMA4+XnNbKmQ52OA+x3BIwrHvwOgp0dnPtctGcYzmvUU8MsNp2sQvQAYzSR+G5JSV+z4GeQe4qvZWDnPK/srqm3k57Ui2kgXDRsB9K9MvvD8eSI1KH0IyKpSaJGoCeWRxzzS9kLnZwP2M+hFAt/7ykV250f8AhVQePSoJdL24Vkw304peyHznHNBIFKjcE+lRJAwXOWP1rs5tLJ3b1+UAYx61CmlLsI2k0nTYe0RyIjclvlUZ6ZqOS3aM+uR26V0x047yGHGeBt4qCWxIbauKFAFNHPoHyoCmg7gxxxz+da7WXzYYEY71Vls5VLEqCO1S4MpSRS3SjBzle49aWNkUsuGwfepvKb8e1QpExYswKjOKzs0xjdzDhiSvYelMYKQcE5PX3qZ4WIO3kDv61DtbGcEfWmwGrnkEHjtVqy+zykRzMAOefSqTMyyknJJp24AADg0m+or6j7uHnEciuQe3XFQOZFwhBA9TSBju3E9P51Ze4aeMLIVcj7uBisnZu5dhbSaRiiTsDH029/wq1perSaTqizWpEY3YZSMhl981luC3O1sg9BSIBKNzE5HSri+ULHTprl5a3QvLX5N2VYq33uc4rtU16aP7J4tm0pWdNqiTO0cfSvLEn2WphKKxJ79qv6H4m1DS0a0jVJoJuDDIu5R+daKqurM+Q7TVb/8Aty5k1ixsUkljJkuoy2VKe47iqFpqGi6TriahFp7zabdQ7ZE2kDLdQD/npVXwn4jXRtU3Pbq0M8ZjkAUcKew9KdBfbtZ8u8UT2M82WXb8qqB2x04x+VaL3tiE2hly6xs7WNj5+nljycnHPFGizLpOpjUntZDbElN6ZGAwxkV02mW+j6Xrd7pcTsdP1GMi33y5VT279axNRupzN/wj9/ExtgSsMoBBHpzVtCMPUXkiliu45g0TuSu0YwPSrmpzK0cF7FbSRS7VAfbhcjnpWtp1ra2VtfabeNG/mITEzncqsvPHoaxtLeSaAWs257bePk3dPepauNsrTmfUEaYrkqcyEdu+RTGtVMKv55Y45X2rbSe10yW7s44Y5VcEBiuGBIwD+FYiQzRzKh6n5RTEaOnNEbaT7TllAwo71PYTQi28mZi8Sn5QetZMgktp1VsHH3lx0q/dwy29vC0q48xQygdhVdGNbn6YCloWjFXHYQClpBS0wCiiigBGXIrmvFPg3TNdczyKba64/fRgZb6g8GulzQazqU41FyyQHLeCfCK+G57iYXrXLTALygUACuppM4o3c44z6UqVONKKjHRADDcpFYHiXRrXVLJ7S6j3IR8pBwVPqD2rfpk6b4yO9aNRkrNXRMo3Pmf4n/CeaawuriwmN/cFSUSQBXVhznI+96V8x3kM8Fy8N5C8MyfLImwhkPpX6L6pp4kQsF+YV87fH34Xy6kZ/EejQ77xEzPbqQu8Adfc/wA6TpQjHlghQqPZnzDKqjK+YTg8ZNEMbbSZGLL6ZqSS381i3lttJyG6A0iq+THxgVzyTOiIxpdw8uNB+NWbeGY255GM/wB7FRKuwE4Bx703zXkPHC+tHQZDJzjpweoOaTYNqsTx60+SP5Cq7T7ioV3KBvPHTFSApdgcJ39av6bpN5ft8sUjZxn5T1/rWj4E0E+IvE0GnrwgRpXP+yMf419GeG/AUFvYoqrn1IralT5iJ1EtDwvS/A99JIFljdRjJBBrvdC8AyKqM0KqvrjmvZtJ8LW8YHmRhm7Gt5NLihwvlgHtg1vGEbHM6zR5dpnglUIaaNsfia2ofDKQrhEz6fLjFd9bWrDgxnP86gure4bcoRNnc55qrEOo3qcPNo6xqnmKS2eMmqFxZxxMzGJg3Zu9dzcafG8Xl3Du5A6EYxWLeabbxjayvk9Bvoa7Ap2ZwV/ax4IMYGR+tZVzpimJWwQTnPNdpfaZIshZVO0jjNUJLBmceUAxA5wamzN/aJnHtYGOPOMKe2apXNtuxjJ/WuwayZs88Dt3qm9jGspBDZIpFHLGyZ2yG47g1UmsCOY9w9hXU3Gnsv3VJB75pkljJ5Rwvb7tFgONurCQKF+YH+8Oaz5bUS58uFgw7njNd5HpcyqXYkf7LVWm098F/LYgDqBU8rA4pNPumiOUUL1GTVSfS5nj+Zj77a7xNLbAbDMMcY7UqaS7fL5fyE9aORDR5v8A2SVlA8tiM8c1aGg7gOGAYc85r0I6SskgRU2epI4Nakfh9RbgvjaTjcPSlyITZ5XL4cm2hFiGT056YqteeH3jgLGM575OSK9SvbBbYZzlS4VfXmqt3pq3FpLLtPmA7E9MnijkQzxa502RZflVzz8vHWmXmnyW6JJIu3cON3Br2fTvChupQ7RbVBAZ26ED0+tZ/ifw3ayXKWImJKkl3H8R7j8KTophz2PGmU7/AJcjjtVdeH3Lkg9xXe2fheTVLyeO2RvLtVkkZj0IUdBXPS6BdxRSyMCqqx7EZAxz+tc86Li9DVVFbUraVfx2V2DNDHKhHO9dwHNQzbZHKqFXc2RgdKh2MqkMMMajCssg3ZFZ3a0Y7lq6sJLdRJKyMp7qc1AAnmBsAYxgY461a+1RzMNyYxgFQeMCremabb6ne/ZYbyO2dgSjS/dJ9PrVOCl8IrsrXjCSRWhXYn8VblpqdrHobW8cey5JyZCeVGOg9qwbq3kt1eORwSG2kg5FQxNL5ojUgg9Mc8VXM4vzJeq0O3uNTsPE2j2ukXBMWoW0jC2lSJV80EcBj/WtPQrbT5PCV7a398z3VvKrLEQWI6jj0HSvO0BtroOHwyngirIlf7SGhkO9z8241am767ia0OtvU0nVmiSK4WwltlJZVQP5nGM9fpU7+FQnhMa3azNIxdlZSvGAOCR1U1mRrpMAhmupiwK7ZkT73PvitC6gke/kttJvhJaTBQu7gEYAx/vetWtSCK+On6r4eFxBZx295axqkxRMCUZOWHqafqC2EvhGy+zzH7bauV2yH5iDz26/jTpdHTS3urPUr0qUfy/s8C/M+R19qi0+CbTdS/06JBbzrgCRd2R03celNXApRTR3WnyHyZFnQAmRVzn1DelNWeS4gRtoL4HbsK1NDu7TS9VuIJw8lndDaM4+YdvwquZFtdTuAiwuqkqAvCsM8Gqew07M/SFe9LSL3paqOwhBS0gopgLRQKr391DZ201zcMEiiQu59AKTaSuwGalf2mnWrXV7cRwRL1Zzj/8AXXm/iL4j3Us/laHGsUK9Zpkyzf7qnp+P5VzHi3xBc+IdQ864+W3X/Uw9lHbI9T3rFBxxXz2KzKc2403ZCbNK913Wr5y1zqV2/OdvmkAfgMCqbXd3v3faZ93rvOaij3NIqqpLNwFHX8q17Pwv4huhuh0q4IJ6sNv864Eqk3dXf3iuVbbVtUtnEkOo3kbd9szDP610eifELWrN1jvdl9CODu4f8+/41mz+DfEyDLaTMf8AdZW/kayL2xvrHcLyzmgweS6EVqniKWsboaZ7TofibR9djxazBJu8MuFb8B3/AAqPWbDzELLHksD3rxRWZXjdWZWU5WQHBB9jXovgPxj9rKaTrMm64Pywzn/loeyt7+9erg8y5moVd+4pR0Pnz9o74ZQ6bE/inQ7eSOMy7r2GLOASfvhew9RXhSxtjdkMGHBHNfo5rGlxXEciGIOjAhkYcEdwa+ZPjj8G7HTdPvPEXhuN7cW4aS5so1+Qj+8voM9RXrVIKbckTCq1oz53DNgblz24NSLujBVdqpUssXl7WkUoDjblTUe3zM7vl9K5ndM6OYYduCxzn1pG8svzk1Mu1XOQxGO/SpNhzlUADY4oauO567+yxpsd94r1G8ePd9mtlUemWb/61fTdvZhY8quPwxXhn7H9r5p16fy8JvhUH8Ca+kFt22qAoweOa6YO0UcdXWZnwW+1MkAD3pZbdWw6c8VrxWmTho1I9KSW3Ct8qBcdqtMhIxnjB+7nNMWDapzyTWvsXacpzULRhgcRDg4z6UNg0ZFxbRtGQVz9T0rIuoYkAUxbs+2a6GSORmZfKzjvmqV7FJ5R2RqrdiKEyEmclc23mF9ibEHyjn+naqMlj5QDBflA+YbeRXVPbtHFgws2RgmqFxBIB8sb4PbtTLTOSntcsSny5HcdaptZNuJePHHB9a6meDBBkRwe2KpSx7pSsa4PdfSlYpNnOtYkZZV69iKattxtwR7Gup+zxnDMDnp0qGSzDyN8mABkGmkPmZzE1ttblMmo2tuNzKTxwK6RrT+Fs5xxUkGno4VipyvfNA7swIbFmxtjUHAzQumt9oCBCFbv2rp3t0RP3Y6HketIUVo1Yths7Rx0pWFzMx7bSI1lK4y2D3pl1bCPaIxkZOc9K1I4TGWaRt659e9WLiyjmWPOeuQueMUWFqchqFvHJ/rEbYxyikd6uyaMkWnWcKskYYGaUsexP88DpXRT6fbtPE048qCFxnbzubsKramsMty80h/dRsRyMAewFFilJmSGVYftCIIrYfu7YHqf9o1ymu6fLqF21pYyRrM6qbq4LgLDEDkID2JNbuq3n2nUDGBIIVGIkA+Zh647U2XTrbTNOa71KVAnLJAAOWxgE+p7/WmWrWK/hfQbez+0IgCWdvZSuXz8zuw/l1qWTwpZSeBrqZkV7gwF42Zf4iOCfyqxaRXF14cCxzeUt46whgPmx3z6da7+7sbey0A2zKrxoVB9CMYoWiM23c+Q7nwjqsitd+TtX7ynaTnFO1jwrLM0EtuioJI1yOPv9D7ivpHUbKK+0zUJpEEUEMawrtXhQfvYrD0TRrWPwXFfzLgyXW1WYAlRuwpxWTpxuWpny9c6dNbyyQtGQUJEmexqvC32Yq4XayfdNe/+MvB9uvi1bWOMSpewGQlhghhjOMdq4PxV4Fk0+0kKn59+5Rj+HOMVi8P1RsqiODnvJZmDOqOzD0rag0L+09OE2j3UCvGo+0wyybGBxzt9RWDdWjRyPGzEMmc/hSQXE9svyNjcOD3rGN4v3jX0EeOYZ3Jjy25OeDTpyDGJVOSeop9ndOrbJwHh7g/zrS1PTo7e3jmtZEdSNxGegNVo7tEvYb4eVrmSRflMap8xb1zXS6VpuoTaRNcWJYfZWLFDHz16j1+lcXb3U8JYJhRgZ96vDUr8FXjmbaw+ZQfl/wD11cJWRDRu2smqauLzHmfbY182QyfLwvfHqKimkmvLCKSSR53jz90FmUdyRSrfzWupC63eW0yASFjnch6k461p6zaS6VfQzabfJfWt7Ht88R+UGXuGBPFbElW7sYZNKt9Qt13P5gSYyMAOvYfSo547eW2V4SE5G/J+83PIz2pL1L3QryXSdSgeJHCt5eQw9mB+lVWt28vbv+QkFee3NJ7AviP0zXvS0i96XNXHYBDRS0GmAlcD8ZNSaHSYdMikw9w4ZwDzsX19jXfV5H8Z3b/hJLRT0+zDH/fRrizGbjh5WA4YYJ6+/Wuz8GeCbjWI0v74vBZH7oAw8o9vQe9ZPgjRW1zXYrVwRAg8yUj+6O3417nDGsUSxqoVVGAAMAD0rysvwUa3vy2JZn6RoOl6VGq2VlFHgcuVy5/HrWkFX0/WnUV9BGKirRVgSDaMfdpskMcilZI1dfQjIqSiqKOX17wRompxs0dutncclZIRgZ916GvLPEvh/UPD135V180bH91OgwGOe3ofaveiKzvEGl22r6ZLZ3EasHU4JHKnsRXn4rAwqpyirSBmH4F1Zdc0GMysWu4B5c49T2b3yB/Or99paTI6sowwwVIyMV518Np5tI8ZHT7k7TLut5FzxvBOP1XH417A0YYGtMDXlVp+9utDKULnhHxL+C/h3xMDPFA2l6iudtxZqqq3HG9MbW/Q182eOvhr4n8Fu7ahZm5s1yRf267odvq46xn68e9foBLahuCoNZF/pMcm9WVWVhjaVyD9a7JpSWpKnOHmfnOmHQMMNuGRjpj2pTGdwQZGTivrH4l/AjQdbnbUNHH9hX5BP7iIfZ5T/tRjA/Ec14J4p+Hfi/wzKY7/AESWdc4S5swZYm9ORyp9iBWLp22NoVE9z3j9j7RpofA2oXs0TRi4vmEZYYLBQBn8817vs+bPpXN/CTQV8O/D7RNKIxJDap5p7lyNzZ/EmurKjOa0jsYPciVfmz0pZFAGcZPapdq+1VriQEFVaqE7AAGYgKNo61BdCPhY8DFRSssa/KxORzVYzKON3PpQIUszFhjH9aqzwDIZlJqdpFxx+NO8+PhWxyKBNmTNFuL/ALoqAflJ71nTw9BtJ+lbt1PCOQBt9azmlt5ZMK6lh2FUhIzZ7RWiDck+mapvYty20E+uOa3Wi85uMqB3qJlKZyNyj2qkO5zbwSBTkcA1EVZty4wMckVvSRxz7vL49QazpIjDOI3GF6Z9aegtTPihOCGAz2NSqjRx56LnqKtfKhIY4x2IqrK27PPGeBTC7B0RiV3YzUNzCLfPUk8kipp5MLyuBjsKqJcLHe5aRygGSoGfwpMqIyyV5JCzYIwdo9alih8yT95u3twqqecVKNS+b9zbBWcYUkdKsxXS29s73ISMnlmUHd+FTcZBLDLE3mNIg8vkLKOEPYnnmuRumvZbl0juI0UkkyspYFvYVtX2pWciMPLIJztyN20e9c3NayXDOFuGjjAByPvMRyfoKC4kcDWEF3JBatcXdwfmnuFI456YPSqyxjVddeGC2muBGu0F33dR1x0H1roo9D/0RvNligikUYcR7mz/ADzWnZzaJoFpDY2iySTsQC235v8AgRFAM0NM0dYXsbRlz5HzN83QnHNJq11GwkUMrReYBz3weuaLvVv7K0K6vpPmuLkmGEHsT6VhLced5cO8rGEDOQMknvTZBsXq/bNBukIVTeOIwqgDaSf/AK1XotLsxaHQ9uAtumVPO3HTn1yKZp6CeO3tMooEwmJJ5Kg8irV1dwQ63NCuRczqpAz/AAj0pEvcxfEOi3F3BYzW8Si4gl2EsM/Iev8AKo/HPhxJoQ1umZAwOMcEd67KKRfsh+dS+MkEVX1BpG0iOV1U3DwsExyC3YVSuNPU+WfEvheL+1ojZJ56zFjJKE+VQDyv1Fed6/o8+n6ibcgMk2HiI5+Ugf1r6c8LJGt9d2Eyo6uxeWR0xslI6D2rlvGvgkSadpyq2Ly3hI8o4O9d1YSpqSN1UaZ87LC8ZBw2c/UU9GlUlecdSK7nXvD0kN5/o8albeNdybTkt34/SqOqeE7z7GmpW8bKkh2lcYw3pWHs7LQ1c7nPSzLcoAbcBlA5XjNRtO7Z2rswMEqMDFM/eQP91kOeQRzWr4fvNPt77zr63WWNlIdCOoqeUExsepT3NqElVWIUAN14ziuu8KzS6p4audGkeGyhgPn3N9MMxxIAcKo9T0rkL9RBL5tvuFvITsBPIGc9Kfo1xKHIeZxHsyUJ4frjI/Grje5Ju32pDV7SGO4eTzrNfLMrgkuoPBPtT1a3vLaOMTBJYgFbZDuDAdD+tZdrqAtblolUiOU4cjqRW1oWgSa1LP8A2fJHGi4b9/KFI9q1towW5+jS96KF70VUdgCiiimAGvOPjTYboLLU1Uko/kufbBI/WvSKyfFmlrrGh3VieGZcxn0ccj/PvWGJpe1pOIHEfBSJWfU5j94CNPw5Nel15H8Jbt7HxFcafcZjNwhGxhyHU/8A1zXranI6YrmyySdBJboli0opKWvQKFopKBQAtNcdPrTqhvZ4ra2knmYLHGpZifQdaTtbUDxfxLItr8TJp4zgLextkf8AAc/rmvbFYEcV893t82qeIWvNpBuLrcB6Zbj+lfQUfTFeVls1KdRruJMdTWRW7c0+ivWHYpXFqrKdyhh2zXK63aLGT8vBbBHrXZ3H3K5jxFdQWxWS5baoYAe5Pag56mj0NXT8/ZIyV2nHSrLH5CTVDTroT2qMvA7Zqa8ciDgZz2pXJQ24mKfIOSRWReXexDzg4NPuJikmOc4rF1qeTyG+6WPA4piZV1fXJYSqjaQR1LVlnxXDFJ5ckkYYjsckVw+tTXX29syFD2Yc4rDvLqcuyuVdlHDEck0Fwjc9Xl8SwiBpPODADPXFVJPExaNvLIUAdSck/SvHr6W+8or5kg3qFwOAADWh4dkupHMcitIMZIz+tNI0dOK2PQv7RvroFhlUPGDkVb0aOdZnfymQJyGznf7c1d8OxxR2ke2MbSByQMmtXyoVY+WDux6VSRk2V4NQxlpPkb+4alkvWRgu0gsM4qrdbEiZpI95J/KqF1JDHaovmvkcg460Mk2XKuN6rhvaocC4HP3/AE9KzLKeXC72LAd/6VpkD7/CyEUriuU7i3bzNxIwRiolttpBHJI71rFT5SueWqjcMVZwByBirTAyb95Ffa2FA7is+JN2fSRslq0LhBnDMMharC1mwhP3AeBjqKGUmh8lxFDF5Ns0ZkAyWYZxWZI8jhfMkW4aU/MzcBV7cVo3VmLe382La7EYKgYxVV9KzElyxNsnlglT1NRYY630mK7w91crGewX0pV0/R7O6leS+d0UbS235fpn1qrbhPN2RJJhRkhun1qndxzyFwq79pz83QfShIq4mv6x50EkNqRaWwIVX53mq+gW/m3kcEKbt0nMjHJbjBNZVyySyeZM5ZgwwFPArc0qRrOzudQWIyPxDbxr1dieoz2plONkS/EGfbe6fYrIDGqFo1HTPTNLYKsemO/MhWVYVbOGLtzxVDULG8vtSt5GzDDbqFaVyMsQMkD8atztDa6dbLDHI26fzGLA8k0rkM6W7uLHR7+0VzEJvK8vaSWKjrmsCN/N+IjXjIz/ACsqOzEKq+1YRmm1G+y07yTSy4Z8/LFGOMDHfit9orezjS+vJDdzRyAJGJdiIOOT3NFxJa3OxtJJFMk3lhoHXaFHp0z+OTVjVY3OgXMatsaP50UdgKxv7SiSyljllB2uVLKMAAgEfWres6hGiWDvIv2WRTC+R94sABV3JaszhdDaSTUtW3RHyIkCiTuWJ6/gK63QNIt9YtU1G6WQz2/mQQSeq9f1xXF6MrC/vpbyd7VVVrQLtP7xt4wQPoeK9Uj8nTtKW2hypij+XuSQtRHUqTPNIvD9jfXpiij2vIznYRkg9wT3xWbf6fbRan/YkkIax8pjM7DkcnDfga6OzaYXp1mdzFdMqqIjwIs9yO5NYfirXLZIbme1SAXsgPnfxblwRuA9KXQau2cNrfw3W68/ybcvOo3+anzK6Z4YV5Xrfhu/0ud4p4WIQnccdvX6HP6V9YfC6R9X0p2ikLWykrGdpBQg4I+lSeJPCGnajrkls1siGSMMz7flJHt2PWnyRkthqpKOh8cQSLF82Q2QVBbt9K275re+06LUY1SK8iAjkEa4DqOjcd66P4mfD650PU5ZrKF3tHZuCP8AVNn7p+vauAbzITtBCnqawcHA2i00WMhp/MHO05Le9a2n3lxbM1xAWjkcYbDY4rPgUXSxxxLhyctgnmroV3TaVBZTgk9ad9AbtqfpitLiminDpVx2GGKKKKYDZXEaF24UAkn0rlk8eeGpJCpvmUg/xQuB+eK6puleFePdDk0PxBKsaN9lmzJCxOep5BP1zXBjq9WjFSgtALHjK/sI/FC6n4evsyP+9dlU4R89vrXaaN8RNKmtUGoiW2nx85WMsmfYivJqTIrxKeMq05OUFoyWe2J468NMCf7RAAx1jYf0qUeNfDPfVYR+Df4V4fRXR/amI8hpnuH/AAmvhn/oLQfk3+FH/Ca+Gu2rQfk3+FeGkH0NJS/tXEL7KGe3z+OvDccTMNSRyB0RGJP4YrgvHXjWbWgbOxEkFj/FnhpfY+grjaVVzWdXH1qsOW5LJtNkjh1G2uJs+XFMkjgdcBhmva4vGnhtkVv7UhGRnBBBH14rw8rSL1rLD4uph01FXuI90/4TLw1/0Frf9f8AChvGnhoD/kKw/grH+leG0HpXUs2r/wApaPa7jxp4ZZP+Qqv4Qvz+leeeOvGVncX0ENgY5Yg2czAoC2D0rmD2rmPEtxJHrlmgVtxK7WyAMZwRz35rtwWOqV6vI10IlFM9z8C6t9u0lZGKq6kgrnNdPLNvjG3rXB+Eo5LSExhG8sjIzyTXXRtm2WUnnnjvXqmGxnapNIgLIct6VzWtag0lthmZCByDWrruq2GlwtdapdxWqjJVpXCDP415Z4g+JPhFnwdXSVg2cpE7fyApc0VuLlb1NUQx37mGPdI54Axzmp4fBMs/8TBv4iR936etcbafFTw7ZP5dpqcasST+9tpMfyrsfC3xStby5htbS70aWVhtVXuTCTnsNwo9pFGyhJbGpZ/D5ZJgrFtoxg46VrWHw70+yma5i8zeRhmPOaNR+KmkeH9RisvEdje2RYY+0xBZoR3+8pNZc3x8+HjeYqXd84GRuW1bB9+aTqxTsJRkdlBpSgAiAAJ0A4p93GwjO1FUj0rz+5+PvgVcER6lJn/p3x/Wse+/aC8HniOC/Kc8eUM/zo9rEPZy6HfSSguY9m7g5BrImjMsmzb8oP3W7V5zffHjwydzw2d7k92jHH61l3Xx20/cVj0+VsD5S3HNHtoEqjM9aELRz7ckLnla142ja383hgBjdXz/AHXx23HcNICnHJZu/wCBqr/wvbUkheKLT7cK/U4Jwfzpe1j0K+rzZ9G7srgYPHHNUp2jY+5IzXzhP8btddNscNshA+6Yuv61RuPjJ4nnXZE9qoJOf3Io9sg+rs+ineNmlxzk7eSBVqIxrDkMFVVxlmHFfK0vxM8Ry5UtAuO3ljmqd/461a5GyaRfnwGxGuMZ+lJ130GsOfVtxqGnW8e1rq1Jxli8ij+tZeoa5ossIWbU7USIMqBMuCPz4r5LudbuLlzvmxkkDKDpVf7RIoLLMMj2FT7WRXskj6T1XxlpNoT5epwy5JLEDOelYd98QNFEISW/Oc9AMV8+3jyyuMsGI6VXZ2aPL7uvyjFQ680aKkrHvcXibRNQlFlZ3qRs3zeYAuR7fMa2tX8X2Ogx20BLTzBc2yyLks54DEKMe9fNCyqJP3meoB212vhXxXd299HJAjBEHJZQcAAkentTVdsbgejjxBqV1eRQtIyzSSKGCxknk8nHar2uaxdPrbQ28cipboVXeQBnHXHauX8L+KNSurn+0tSuraMSK7ERR5cjPYVyuveILy+vL64MsW2RjtQAZIyQM8d60UrIzcEzs7rxbYeFrOSA6it5qbR/M8YysWecKB1PPUmsDxL401S909IYbhoUz5m4H52J7V5tdRTSTkLtZs5wPyxW2trdSaugkiKeW6kDv8vFRzyew3BI+jvDl8t14RnUjM8ixq2SThwvrWx4+untrG1tYgpMFoJXycYfjGPyri/hCLjUoUe2jkVP7UGHK8FVUhj+ZrofHEbXGpa3eqRtPkxwsx+VAuM5I6nNdCehk17xRt/9K8XaVqJLi3niM1wXYgRuo7j6Cu2sPEkF5oK63uVYGLLAWOCxyea8x1nUWs5rmOHbI20kkcjJGOfSmXWqyXHhGx0WzgMlw9g0kC7hguDxk56VOq2HKFzZtbmO4g1WZrr7VJJKcy/wIeQB/wABFc7oumy6/wCI2kiEzWNnEIkmVwqt/ewO9aOnaLc2vhW08PSW1zf3d5LuuVgT5EZhk5foABx+Nel+DPDg07SUjlZUGP3xRiyjnhVJ/nVJEuZr+C9Kj02O2jhRI4Qhwi+5zz6mtPVGij1Py9gaR4WcA8HiqgvmF4PLKmNAdi9x65qLxHq1kUtr43Uat5UmQ33mTbyFHc9K0iTucz8RI4Ljw7c30aAkMiToMNggjBx9Ca+fPH/hC2jtxqmi3Ed5ayncdg+ZM9Rivafh2dQ8QhmjsbtrGRZIXkmhMORxjGeSa19H+Dum2ummxu9Rna2WR2REIDAN2JxzSfvaMafKfJNoJrWTbGSpwCCRirgkk8n5o8sWzwetfUt58AfAl6Bvl1JXAxuW4HbjuKzNX/Z6sMhdA8QXNsnGVuUWToPUAVmqTldIpzdz6fXvTu1Mjzz9af2pR2NhM0vakopgBrA8caMutaFNbrxOgMkLdwwHT8en410FNK5qKkFOLiwR842lvLc3UdrGjNM52qg6lvSu+0/4YzzWqSX2piCUj5o44d4X/gRIzXaaf4W0iy1iXVoYGFxKSTlztUnqVHatwDHSvLw+U0439pqTY86Hwvj/AOg5L/4D/wD2VH/Cr1/6Dkn/AID/AP2Vei4pRXV/Z+H/AJSjzc/C2M/8xx//AAGH/wAVSH4VRf8AQckP/bsP/iq9JNAFJ5fh/wCUDzYfCuP/AKDT/wDgMP8A4qlPwtj7ay//AIDD/wCKr0igUf2dh/5QPNT8LRnjWjj/AK9h/wDFUf8ACrR/0Gj/AOA//wBlXpRxik7U/wCz8P8AyiZ5t/wq0f8AQa/8l/8A7KkPwt441oZ/69v/ALKu31DWrGzjZ2keTHXykL4+uKw9R+I/hTTLYXeq6g+nWne5uYXWIfV8bR+JqfqWFenL+IJo52f4ZXEakpqyMfRoCB+hrmr/AOH88muadDfW0V5B9oH71HI8sgbskHHpXr+k67ouvaeL3RdUstTtT/y1tplkX8wTUVvbs10bkfd6Dj9aulgaEPegrNGcm0xlrodvDEI13EgDk1438WPi5b+EZ7jSNDt0utSjJEk8v+ptuOuP4mz2r0b4x+L/APhDfBk19byR/bpsQ2itzlz3x6AZP5V81/CjwqPFWoT6/qyC50+CfbEjcfaJs5Yk98dTXXJ30CKVuZmBY+HfHfxKvDq8zTXSOCfteoSYVeeiLjAHsBXSWHwJ1a4XafEluJz91IrfI/PNfR2k6Q1v4beaaNXYLiKOMbVUdsCsDQVu11lPMtJUUE8v25qoxilsS6j6Hz147+C3jDwnpjaqUtdU09OZXgyJE9yp/oatfCf4Xf8ACcaEurTatBaW4mZNohLSDHp7/hX1/di3kgaK4MZQphlbnjHI9/pXzR8d9N1DwfPFZ6DdtpmjarcGRpInKNDJ/EgI7Ec1m7b2KjJ6o8m+LOjt4T8b3uiWerS31jEiNG0jfOCRyPwrG8G6nplhrtpcazZrfWCP++gJJBXucCs/VGEl9MEaSRd5LSyZLOOOSTyTXs/we+Dml+IPDcer64s8gu/nt1gmKmNR3bA61EU2zRyUVqPHjD4HxkMPCbOvbbp+R+pzXD/FbxB4E1yCzXwjoA0uWGRmmkEHlb1I4HB5r1zU/gP4WSF/LbUwR3Ey/rxXO3fwU0bJjtZNUY4yo3LjP1xWvsptWbRnGUL3Z4R5AbO1hjrUM8bPEFGeDzivcf8AhSFuXCyXl5CxGQu5ST+VVNV+EOk2KkSaxfBvQIv86ydJmyrRZ4lJHjGNxOMYNOjV1cKTxjpXpt38N7WOIyR6rPsxx5m3J96y18ApMxMWoSvg43+VgVPspXL50cLK3z4wS3bPSmRzDO3AU9+K9OuvhnDCUVdSn5Hzu0YCj+tRW3wzhurlkhv5niX78gjwBT9lIOdHm8sqqdm889aGEmwktgAcGvRrj4YwxHyxqZ7sWZBhR2z3rLvfBDRzLsvS6e0R6UvZSBSRw8sjFfm5wM59Ka77hwhBPeuwl8D30jloN5ABySuM1VHg3Uj+7RWLEcEjj+dL2Ug50csrtlmLMCeFHvToFZmJMm32Y11lv4D1x22/ZXTJ4Z1/pVyP4ba44fbGd3bK0vZT7BzI41GjVwHj3/3iO4q7BdSM7xwwfu9pEaLx9K3IvAGvCQrHbmR845zgVem8E6po9u91dI3mN8qALlD6nNXGnJdBNon00aLpuhSvvlS5e3dHnfGcjqice9cLdzR3HFqrQxgcKTkt7k11994U1qaxsZJlkCgM4Djnn2rHk8F6lbuquyLjBIJ+4D/eodOTIUkZmjWrm5jbfkqMnv8AjV7fdR6goWQGV25Yt3Iz+FWpNIvNPtZGhYmd28tMDkn2q7p3hDUFtneXP2qQ8I3WMHux/oKag0DZ7H8Ebq4htJbdeLHT4naSTOVkk5HX65x9KW61y1OjXM8ZZJZpsIH5XOfvGsyy01dC+H0GgR6ilrPegNczMSDtB5PtxXI+KXS4Uut09ppyNstgrHdtA+8R3J7VteyItdtnSWU+i3X2i31S9jmikYblIIySe5Udc13Ph3w7DPeW8lnJp0cVnH5JKje+3b056Yrxey1WwsPs1/Jp1yIvM3LAsuDKR3Nd7pvxEvVtJDb6XbxSSLjau4gZPIJ9cd6aYSi7aHuFpb6fp8McX+vdF5+Uj6muZ+IXiyx0nSZLezy1x5ojEcC8KfTJ6fWvNv8AhJ9Zm0WeUuIpZXMSRqSCoJH45qzNpUzWltDeb5RtEh6glj6k9aLtkctnqNm1rXJdIgisPMg1CfO0o245zjqf516L4R8MRw2NofEUi3t5EA6EjPlN3+tU/C+gR2iWs+wPKIRtU5wuee9bt9Bqcko8gJFnuewpoiUuiOgfUlt8RqoUL0GMCmxavbsTl2z34ryvxN4rj0uZrdZmvblThgpwoNc8+v8AiTVFbyU+zp6KMmjmBU292e8rrlnGwVpRmraatZkblmX86+Z7pNaXLSXE5GOu6m297q1vEfLv51JPOWJpSbLVFdz7aUhc57mlyPUfnXiN/wCOvEtzISl+IV7JDGF/xP61Rj1vxFfTLAmqajO8h2qiSsSx9AAa8f8AtamnaMWzY973CnjpXn3w10rxJaX0t1q0lykDxELHPMWYnIwcZ4r0BelehQqupHmasAtFFFbgJRSmoriWOCB5pXWONBuZmOABSbAkzxTHkRRuZgo9ScCvN/FPxFcSPa6H5eB1uHGf++R/WuB1DVNQvpS17ezzlhzvc4/LtXm1syhB8sdWB762qaahw2oWqn0My5/nUsN5azk+TcRS467HBr5zCqMYUD04p8byxuGilkRgc5ViK5f7Xk/sgfR+aXODXhukeNNe0u4Rmu5LuEEAxTHcMexPIr1Hw54ostctd9s224UZkgY/MvuPUe4rvwuOp1/d6g3Y2L++t7O3luLiZIYY1LO7sAqgdyTXzj8XfjPf3Mn2PwxILbTkc5vT96f6L6VB+0z4w8Rah4huvBOhwzNa2dqtxeiJCTKCC3PooAryDwHA3iDxIkdxma20+3e5kRs7WIwFz+JP5V0ybvYzTbV2a1za+MdetJdUutT1FoNmf9JuGA2k8AJ1/SqGj3nivwlqwvLN/N2fLNayuzRyLjkPGe3PpX0B8J4o5NVCSIkvlRmUBxn5h0ry/U7qWX4nT6owdmuJtyZOQVLbcH/vk05U421BO7M+21J7eK4+Ivw6jGk3tmw/tzQ1H7rZ/wA9EUY3oe47Hmvo/wCGXjePxx4Xi1K1jEMyAJcxOeFcDkg9wfWvAPjz4bj8MJpvijw8z2K6ihguEhfaNxHI47EE8e1bXw48U21h8L7K41jxLZafavbmFI0x5xbJyeOM4qeXlkmKauroyv2r/EM9x4xstM8xHgsLfeAh3DzG6/oK7H4QQw6X4J0qJlKlbP7Qxxnc7nvXhfxU1Tw9qk6yaCb65kVCs13dMd83Bxgdq+h/AFuZPC2mTfMEext1CkdABWis2FTSKR69CvnaB+76BVI/KsOw/eagDuTCn5s1paDdNJor7eRuKgGoWt41BLYGeuKq5m0cp8RNYmhuEaO6+zxp8xK4JJ7DrXhPxL+Ik3iPw3Po11bxu0EoZZx6g9q9J+NmjTXFjNfIzLFFGW4OAT+deI2Hh/UJTBcXWm3Qsi/LNGQjLnsaU4tao1ppPU85lk3s5UN3zxwRivof4TfGLR9L8NafoN9ELWa1jEQkK5Q4OM5rq7/4XfDWDR7mOz0lYtS1C0KQlnZ+cZyAeh+leB3fw48YpcyJHoN3JCrEGUAKmPXJNRytbBKUZn1RZeLdBvUWRL+CdWGchgc0258R2citHb3EKR8jezjAFfKcPh3VtJnZpZ/s0ycYR8YNacPiDXLJFWSQXCqMbXyN31p88+xPsk9j32fULOCIGItPIxyXTGBXLa0l7eCRowoVzj53HA+grzez8aXWVS7JgUYLKBweB/U1o/8ACUXFwvlwXEWwnIyOn61XOUoNGjPYW9vlphL97AYnt9KYXW4lWOz3znIyApwPyq14Y0611K7El7dbt33jM4VR9B616fpQ8L6Wgj+3W4jAw2zCj9OtUnHqDk49Dze203ULuQeZDdzJnBAhIQemB3rpdP8AD2seRujsI4o8Y2O4X9K7R/EOg28RFrLbu/G1Y+S1RS6gbqESPdwQKw7Nk09CLu+xw194f1BVZrjyIicDEbbuM1nPpVvbyL5ohJyMkHcTXWXNxpvnmObVGnbGQAKpM0UV0J4LVXGeAx+9TsO9ipbWNvcSFYleXIwAF4q3D4ZEcarIkcMY6c81sacNXmkKrYARE8E8cYrTj0/kGabJHVE7fWglswbLQ7NpgkY47uSTxWhLpFqo8uGHzMfxHjNavmRQt8qr6LnnFDEtGWuJQiY4wOtO7Iuc40TQTgwQw5B5UKKoSabb6x4giS+t8gYZmRvlBXoMdhXS3ssEUGLeJBK6lQzD7vvWJYm903QtVvnmMZcCKGQj5tx64pGieg46As2rG3kMLW0S5eVjzuJ+6AfauV1fRYl1KWV54YrFH+8XUBj2AH9K69Li30rSjLqgc+bGdsIGZH46n0rmoXsyLi8vI7e2t0yIoj0T1J9TgdqAijFtbLRY7iOSIx3MuS5/d4hgXu7VKs2kTJLLYoJdrA+Y5GX/AB6AVjXmrLfSJa28XlW1zIA8SDG5B3I6npWpaWNxqccYnmKRSTIphhGwKnpQW1oUPG1zHJawSLJ/rV2Egfovt715zrDLqeoMIYysSSbMAcEgdh6V33xWjSa7g0XT8Zih3kqSNpB6E981ytrpTW9tuikOMCONlOSWP3j/AEqHvYcdivY6SL698yASLFH8oBHWuvttHVLaP5QrdTWj4U0rZZozI3mN/eXFdILFclioYjgimkDnY53SrGKKWQy4IOAox39a6bw+80uoFU3fLkDdzkZqpe20cMYYABvcc1q+BB/p+5xuGO4qkiJSudraxssKtIu1uxrD8e6t/Z3h+5mWRlfYQvOOcV0byq2R27V5x8UPNurSK32sQ0mfrxTaMYrU8k05jJciSSTLs24k9ya9D8M27XCAqPmJxj2rkfsBiIPl4Pqa7nwLJ5ewd1PNR1OmekTcu/DrPCW3Etjpiuem0M7mUAnB5BFep2sJlRXDZwPu1UvNPJkJAHJzwK1lsYqepV8G+GZ/EV+V3GO0iwZpR7/wj3r2XRdE07SIVisbaOIAYLYyzfU9TWb8OtMj03wta7QPNnUTSsO5b/62K6RRgd68jBYSFOmm1qdCQYoxS0V6IwNJSmmmgCO5mSCFpZGVEUZZmPAHrXjXj3xZLrl2ba1Z00+M4C5x5pH8R9vQVt/FfxEZJG0Kzk/dr/x9MD1bsv8AU152Rz7968DMsZzP2UNuv+QriAHrTgjSOixqXZzhQoySfp3p9pbz3l1Ha28ZklkYKqgZzXsngvwfY6NAk06JPfkAtKRkIfRfQe/WuPCYWWIlpsG5wGj+BNfvkEksMVmh6faGwT/wEZrWHwx1Fk51O0VvQRt/OvU8Ute3HLaCWq/EXKjxjVPh/r1jGZYlgvQOvlMdwH0Nc1BNdWF4ssLy288TZ4OCD6Edx6g19FkZFcR8QfCEOp2739kix36KScDAmHofeuXE5Yo+/R3E0jxP4v8AjxdKsFnt9K26nrVtJDLfxlQY3XaAhyPmyDnjt+VeXfBmRjrWvTeYfMFopc/3huOf517Gmh6T4nhk0TWbRJobhT5bHhopgPlZT1B/SvMPgzpElv8AEfWvDN6TDM1tLasCOVdWGK7MNWdWkpyeq0YRskz2P4SXUcPiZFncRo6PjPcZ4ryXxvptlovxRubbdcHTnu1aFlnLMEJzn2GSeOK9g0CzhtZYJXjHnwpjKnoR1ryf4oaVbWPjSGO1uppJbmJZXDkNsJPQ/hXZKNtxU5K51vx4ntNf8Frp2mOZmhjjmtmOPmYE5H615OvhvWIfhsYby3W2nt9UEwSUgN5ZQcr612uh2t7feH5NLkSSaa0bamEId1OcdfevSW8JtqXh6DS9Stvs18bRYmm3btmemR0zgU1FSWoaQ0R8rR6fdtdRxQWUt5Ix+WJELFiOCOK+2PCViE8N6dbyW/2dlt41aI9UIA+X8DSeAPhz4f0JNllDHcTJjzLp1GWPfHpXQy2/k3MilgozwCe1NRUdiJSuRT3MdhZx28bAbuc+lELM1sSCG3HjNZd4yzW16VgJa0jLmRicd8AAck8Vi6H4sS6a2t5zHDPKCUQMeR0p2JO1urS2uIljuIo5UADFWGQTVe+01Lm3KRi3AxtCGMFQPpTrORt+1nBz/eORV6a1kdQ0LKp9umaak0Bx3iZF07VNH3qpAl8vIH3Qa6TUtAtbxFFxNI0WOVzjNYHjixlljtTcFTIlwGVxn862Wg1LyUk8yM5HXJpidrHJa54E0yaAxoqRA5yQMk/nXmuveBmt7oxW8eYweWwen9K9qktr52Mlw6c9CjdPzqsIWlaRJIkmifgN3/GgUZNM+dbjwLcyzyFLXCZzk5OaqH4dXkk3yq2d3QcYr6UbRoVVTHGECnnbyDVpdHtZGDSW6JIvIB5zRaJftGeL+DvhraxKsl75zEkEjeR3zXoul+EfDsUfy6TDJg5w3zH9a6iGxWO4CsqgAdMVLc6XGTvikeJvVKaaRMpSfUw00zQkGTplqhXOMxgfyqC4stHU7vsFuR/u1rPbzKfupOM89iKqy29rdIcoVfoQDg0k9SbsxpF0tWaT+zoSTxu2DkVGmp6bbso+xKrA8EIOKuzaFC6BRczgdySKgXwzAePtDMD/AHjmquCsyKbXGuW2RKwA7BcZqhaz3sk7tNKtuhbjuTW/FoaW6cMp9Bmqr6TtlMkawlgOdxNJlJlRtQt7Mv5IMjnq7/N+IFVDc31w28ea0Z/vDatX5LGOKL5vsyn6kmqsk0e027XOSOirSHcjtxiRV8wPJnkKx/rVjW4V+y281781vDJ5hTdzI3ZRUNvb28dwLiRz04AGSabr88i/6dMhW1txmGEfxtjkn6UDOa+IHiibTtKUNBGLy+GcSkHyh2X14GK8uuXv5RLdXV48shZQoxhcngBVrqb2KXXtdS4nRmYIWAcZ2qOn9KxtTH2SSS3hXzppZCXnfhIQOMCouawSRpaHbCIoZMNKwUM5XOQewA/nXUW2p2NhppuMLsjlLA9d0hOAM1weiasftkpi3MkSFYzj7xx2FamqbLfQrawCSM8Y8+XnrI3IX8KCpK5gXs0l34tuT5mQMqFXnc3PT9a3bXSjFNDD5ZIg54Pc9ah8K20cdzPfTYa8ZcomMqCep/Cu00+3jVPubzgZJ607ESfLoiGyjeMYX5R1JPetKzlXDKUB56mmiIkZZOg4qO4Jt25AUMOnc00Zt3I9QlVgdq9/zqz4fu7e1JDMFzjHNYV5cgZY5WqVtepLMOfumjmLUbnpCarDKwRWw2KyvEKpM9vv/vH8eKzdMuASMDJHX1xWV8T9afSbGwuI2P8ArcEDrjFHMQoa6E+t6ajJGqR8N3qbQ4o9PRMffbqPSsnS/Gum6hZJ5jKJcAbScU6bW7WWceXIpHoKlPUrXY9Y8O3sUyKijBHJrpBbwypuwDXmng7VY96xo+WJyx9BXo8LrLCm3PTqKtSZhJWZ3WisG0i0K9DAn/oIq6KwPAF2t54T091cMyQiN/Zl4xW8DXPRlzRTXZHaLRSUlagFYfjTXYtC0eWfhrhxtgTPJY9/oOta1/cQ2lnLc3EixxRqWZj2FeEeK9cm1/VpLyQFIl+SGPP3UHTPuetcGOxXsYWW7Azbh2lllldmd5HLFm6kkk5PvTBwOVzS8cZrq/h14eGsambm4QmztiC/cSP2X8Op/CvnKVKVWait2SzqPhb4ZfT4Tq19GBcTD9ypHKIe/wBT/Su+FIqhRxSivraFGNGChEELRRQK1KCo5Rx0zUtMfoKYmjw7X449L8ezxooEcd2HVR0wecf+PVpap4N0KDxjL4nSx2avKgjknVyNyg8EjOCeMZrP+IW1/HN8y/8APVB+SrXfeIoceax4wM/rXmZdpVqx8zGehzD6bHBiSNmUckjsc+teM+LLeRvHDXU7fK0gVpmOQqjpjviveLtA1rKM5GzK/lXjHjW2j8+5bO0MQWI65xXpyV43JpHWeAJNKt/E13NDKZmitkK5J+c7uWOfb+Vdk95qrXySWUcc0dx+7aKQAk9s59q8P+C+oeZ8U9PtbxjIs++3wBx0yP619U6XYxeet00YDIpVPYUoGlSNpWLGn2n2HT44ABkD5iO5rH1J0kunxjftAB9faty8m2oT6CuR1FZBIJVYAhs5p9SJKxn+Ir2S2gmngCiR4wCS4XBB7/4V58bM32uSz2biQsyzQOIvLVsffGO4z3r0zUbaKaDcVDZ+b6561nS2axRpOfvxjC+w9qbM3J3saOnyNLp8cxHzsoO0dq0rHUAFIeQgA9Ky9JXbp6blYHnA71WubaS13TDfIpOSo5NSNsu+JZoZreI8nD9fQnpVxJvNtUVTkBME1g6hdRTaajCJ49sigh/rUsep6hcH7JawyRIg2lyvBHtVj3LbQSXDDDjyY/Vsc09Jlj/1iqo6DHcUh0+a5hWCS9ZRt5243fnWlp2nwWqksHlYfd3NkCgLDYYm2+ZwqHqg61JMFVB8zbeoPp7VNPKrL82BnrgVSlmwCh+ZfWpuO4srbkw2WOeue1V5JnhJWTmP+/6UnmhH2jJBHWmmZgdj8g9OKQh0zRSqNmAe1UbkW7jE0ZZe7A1Dqa/Z0Nzbkgr1VT1rMGswsgkXiTA3Ln+lUkS0W57STO63uxt7B85H41Ta4vodytHnHSRDkf41UutRaCQSROHRuWGc4oN1DI3mhn3HBHzYFUkK1hp1SSOTMtx8uDkMe/qKrT6tLJGRDG7MevNTS2NrM4kZtjZySDnP4VTvrKSENJDLbhQP+Wg5/SgtWKF5NcFP9WqZ9Gqtbx3Hmht0asflz1qaR5s7ftUSeuIqe1z9nj2QuQc5LlBSLLfmf2bb/brmYXBz8sIXqfU1y/jPU72+gNmruplYNIc4yOuK0LyY+UkcbFsf3vWsHUY5JWbznCk8A5oBIzftsg0aWGwZ1Yny3lBzwO2a4vxBLJHeQxtK0jYJ27uldMkEsdvLDG4WMSFiCcZFcjfCOTWZmCvLLGoVSvI59KzZqje8Bwb7hZZUJ2Zbcp6e1Xr2eR71lvG/esTI0CHn/Z3e2KraYk2mSWlt85cMJZS3RQei/Wr+k2Mk2rzMyAlpCryH29KSZRreHLIuVdlQFvm29lFdciiNRhVA24NVbKCGKQRAfKqcn1NbcWFCKygDHccVsldGMmmQiLdGS3yZ+4DVe7sd4JMe+UjCnHetWK2WaTzG+ZV+6PetGxt1MgEiluetOxm2ecaroV+kTSyKcY5A5rmzG1rdMshIzX0BJY20sJRolxivnX4w39xo/jiWwt3jMIjVguPWs3ZI0pTvodBZ3SxgFOS3esL4on7VpdqCm9UlJ+mRWd4c1tbuWOJ8L9TW/wCL7dJNLiAOTu3cH2qU7l2szyuGzlMe4RsT29q19AmmicLIz9eAxrYsLNPN2k5H0xU8mm7Zg0ajA9KLFnU+Cboi9Azgk8/SvctHk8ywj2tyBgn1r5+8Mbob7a3HHWvdfCYD6YiwkE4BOeatHLUjqZngLxVJ4fnltrlWaylbdIB96Nu7Ae/cV69peqafqVuJrK7imQ/3W5H1HUV5r8RvCM0FzLqmmwtLBIS80a9Ub1A9K4W3mmikWSGR4pF6NGxUg/hXzsMTVwTdOSujoT6H0hn0rJ13xDpWjwNJe3SKw6Rqdzt9BXiUms6xJHsk1a+YYxg3Dn+Zqk7u5JdmYnqTyT+NaVM3dvciUdF4x8XXniCXyVVraxU5EO7O8+rf4VzlMHB54FaOi6Tf6xdrbWMBkYn5m/hQerHt/OvLk6leV3qxNiaJpd3rV8lnZKGc8lj91B6nFe56Dplvo+mQ2Fv92MfM2OWbuTVPwd4et/D9j5UbebcS/NPMRje3sOw9q3cV9BgcGqC5pfEwQL0pTQKUV6AxMUooooADVe+uYrS1luJm2xxoWYnoABUzyKilnIVQMkk8CvI/iP4vXVXOmac2bNTmSUHiUjt9K5sViY0INvcDnPtD614pWZwd15dggegLDj8q9f1+EPCSOScr/SvMvhlZm+8XQNszHbAzMfcA7f1P6V6zqURaJh9e1ceVJuEqj6mdRaHIxgvB83cbTmvJPHNt5F/c+YhJDH5ecH8q9hEbG5mhxjA3ge1cv420FrucTiJ3LDOF6k+letpaxjC6Z4v8MdD1XUPjFp0diSqQzLdSyc/u41+9n65wB35r7FUrFHtXj0Fch8MPBdt4Xspbryz9uuwDMzdQB0Wuqf5Szsfm9BUqNjWT7lLUpsIR781ztz5k0TZUlfYVqzSmSVmdSD0ArOnmj3fvJAqZ6A9TVkMhsJPOtGjZWR4+AHHJpsapIG34kbphulNluIYbpbgf6s4U5NT3Fqy3KyqwwSGwKkzSuTWqNI/OFx2FaKKijuahgjVkB5BqU8EKMn2xTsVYxPGexYbWFIwpmuFXp1ro7W1iFsgaKNiFA9s4rk7qb+1vF8OnxqPKsR5k5z/Ee1dqhXywq8YpAU0giZnVYhGfUClliMR+Vsj3FWSzY3KBVK7uiOOvrQBWuXAGOAR1NVjJuBj46dKbcTbmb07Vl3sjxgnd9D3oFdFppDA4V1yjcgZptxKnqT71z7aldSXvlyDKDo/arklwsb4kbn0NUkIlmuFIIbAPbPFcHryyafqaXVv/AKp+JEHODXaTsHYFQrD37Vj3lp9oVkdRiTI+lMcXbcylg/0Yzbid/ICnOKdYS7544MjGeAwxzUGnw3dmZWJDRKcMRyMVchWNpfOtpEyecn1pl6M29qxlfPjjyewOKpX/AJbMSMKv90D+tQyT+adlwNpHcHNU5Jgu5FyVHAJ60rk8quQzQp5hIG3nuc1SuopGIO/cAe3anzzDPzHJ9jVdpGYgKG2nrQWilfySrIVVnVMcmsqVTccYYEmtW4UmU+YxA7e9QGFA5ldtsa9h94/SgtNHPahbvcqYI5JVI+82zAx/WqNjp8cFwq26h3ZvvHqcdSfT2rpHKYma1Uxk9S53MKqbDaKfLXc0gwxI55rNlmTbK1xdSq7FiGy3zZye35V1uiW0aopGcg5ZjWJp1lsuDKyBWY5AHSt7T2k8zy4gdvfjvQkTNnS2MUco8xwDn1rScQyFVPaqFoWdPuqOACBVpJFVfnzgVrHRGDRehVYyoViefSr9tOPM4xWL9qCtuU5pEvFjIGTmquhcrOtV9yH0xXzx8aLPzPHs8kyDBiTY2O2K9usL5jlS30rzH4rwx3OsxXDD59mD+FZ9Apr3jyRLVoZvMh3AD04ro9I1h7hhHcjcuAoBPSpobFZtyrw6jkGqlzpZjJXafXIqTpR3dl4e+2RJcKEKt0w3Snf2MxuBDHGNvc5qh4A8QHTybG75iblc9jXoNt5FwpkgVdhPODzVRaInJpnGrpggv4xt4zXrPgrKaWRgZBx+FcrNYrJfQsq4A612WiQGGMsnAI5pmUpXPTMcNxXJ+IvA+k6rMZ4w1lOSSXhUFWPuvFdaP60mOc1zShGorSR0NdTyW7+HesIzfZbi1nTPBJZD/KoIvh74iY/P9kjX1M2f0Ar2JVFASuT+zMO+hDvc870n4aQ7kk1S8MmDny4BtB+pJz/Ku+06ytbG1W3tbeOKJRgKiAVZwKBwa66WHp0V7iLQY9qWiitikJS0wfep4oAbNJHFC0kkioijJZmwB+NctrfjzQ9ODJDMb6YcbYOVz7t0Fbuu6cmraTcafJI0azLtLKORXGw/C/T1x5mq3bgdgqj/ABrkxLxG1JCdzj/FHjDVNeQxNi3tgf8AVRE/N/vHv+Vc2OWAOeTjA7V7NafD3w7CwaSKe4I/56SnH5DFbdhoOj6eQbPTraEjuIxn8zzXmvLa1V81WQJnN/CbRZdP0V764jKTXZDKrDDKg6D8Tk1190m5M4qftSSD5DXsUaSpQUEEldHGavut7tbjb8q/eH+znmt63s4ZGhkbkJyDjORVTXI18kvgHII571d0pXtNMhh5bCDJPWtTCK1L077UGxgTWJql/wCWQihs926VbuJ5I4nZnAHQD0rFvZR5q5bePbvTW4TkY+taqLVXmaXBA4BGc1wF54quo7gR4iQeobk11+vW9zerILS3Q8nLscKAK5i88FSThPLE8hmALlF4Q9yK0sJNGNJ4gur8Nu3CMDAxnJPrXa+DfH+nxaZHpPiASQMuFjvNmVbk/e7jHHNP0vwXpthbZa3XeMDeQcn1NQ6tomnQK6Q2kTbxzvHQ/hWbiVc7O21DTlUSDWIpoiMhyRjH4VHPq63KtBo8TSuetxKCsa/Qnk/gK8Ru55rTUB5iKkYbaFUADH0rqLC8v5LONredyOMKGz+lRFBKNj03QobHR7VvmLzyHM0p/iJrQW+tj86upB9686g/teQRh5JFXqeeK3rGKSGPDMWz1NURdHQXF4r5KsOvaqbz81WBOKeoyMtQJsgmf5toxtPeqdzOq5V+G78VZulZTlBknqKzLpWkU8HcPWmiLle+ijlUYwrEghgaqTsJXEc0hBA7VDdtJG37zPstVZWkdh8xP+FUaWLokMB8t84PQ1Z3KypswWx3rNEgYiORTs9Saliby2UqMr2xVWJZLc+TDGZRuGB86kcGspniwXi2lGHQCtgsJPlbG0ggg1lCGGBpfTPFJspFD7UoYq5Kgd6bNMWiyApouobeZhJHHscdT61Fbc7lxgg9Kmwyr5QwWXLMTkr6UR58wjZj69Kturbtypjnp61FKFJJC4PpTG2RRqm4mXBXtWXrIduEwc+nGK3tkQgVf4elZ1zbxGQE5HtQCZnWMDxWvzDq3J65p/lZlHy1phEaJMf8CFRx9WyP4gB9KlIu5SW1aSbar4XHORWtbQpCgVcFiOucU3csfzNjk1ZgAaQ7uD2p2JbL9kSsYGAPYU6dyY2C8sfu1TtvNaQ4IBz60s04dwsfQjH096YkSltkZIAJqSGNjIpI61UjkjaQKWyE7k1eimUybVwQD600hj7udbGAu33QM1xGr+Zqly1wygA/dOOcV2+v2Lz2KSLG8kSv84Tk4qha6S0zgx2sjLjAUKcikCdjlbHTg0+EA5PYVqz+HZLgLHbQtNJtOcLmu00XwnCkjSXTlFzkJjB6+tdZatZWMeyBEjHfnrSsTKeuh4JqPhS+sVElxayxjdkNjj8xXSeGhPAiQTqct0IHFen3lxbTEpP5bI3G1jwRWfJaaTazLtijDPkqueTj0oSJlUbK2hWcpLSsM9hkdK3YGjhBGRnuPesW51e4EggtYFC/TGKtaZZ3EkRuLtijMeBmqaIuepp3+tLgYpE6mlFYx2R2sBSmkoqiQU806mr1p1BYUCilFACbRS4oooAMUYoooAMCjAooosAU2T7h+lOpkh+Q0Cexiauy+WquMjdnHvUM96yLhZMswHyqMgDtSa4+0gngda4nxJ4gECeYJPLxwuCOaDDqbWo6gN3ltONx7H1qhJqSpGrbhnPJXmuCl8Q29xes0szIFGOW9farVjqdskKFpCQTkEDr+tVoKUWehWEE19LHMkyx22SGUrnfmt9Le1hhDSbd+CMbu1cJp/iiKxUR7g0uMnaeg+lZ+p+L7dLlrliWODxu5J7U7gkdvqV5ZeZ5i/KqLjkjYT9K4/xVrmnfYHfbvMfG4NgZrhLvxrNNvjklfZk4IPIrmNS1mUoWaUS85AY5qWzWMC34ru/tQM0KmNVHqePxrV+D/ieCW/Oj3Q2kk7C5zXAarq7i3aN5OnJ461l+GZrqbX4Li2Z08t+CD3qH5F8ulj7EhhRYvljUZA7UNHtXnGKyPDOrfbtLhMkim4VAHArUmYKP3j4/GtIrQ57IjBwSew7UeaCueR7YqJ5UILBhVVplYcHPPrTsS3YnknbzMbcg9agnkVSf4s9qdEVck5pssa7stwBRoIoXscM0e2RShHIPvWI0nkY+0JgHIRx0NdHdhXTIUMO+Ky763gmj8voD09jQO5hTMgJCMWD9fap7KZdvlFgG/hGar3CSDEMkYWbnYw6MB/WljtlUq24g8ZPvQO2hpwvmVovLYcAh27+tE8K/eK5XPU96dazK+VkXDLxmpzhk2EEZ+7mmhGHeNCpZEYYI474NUix8znseTWneW0S4dR82eQarTW8fEgOFY8j0oZSHrtlI2lVIHfvVTU7UyHbu2t7VcS3VRlGJGeD7UPC0kwcnIA9aQ2Uo4nEKxgEY9RVK7hZrhQpwFOM+ta12rocLgH39KriNnBJUcGga2KyQEb+M4GarvwAyfMe/FaNxCWhYK+0kdQaghtD5YJXnpnNAFSPGd5U5960Ut28oMrnJPIxVSe3ZJwqHt0z3q1DIY3CMzZ9D60CZNCJGhdSoGDwcdqqSFVdmwcdB7VfJ2grkAntVC4hmydu1lPoaBmYJtrMCCvPrVxZ5PLcjtjbUJ0+SSQdd2cED1rXsNMkER8xTzinqTcs+HvEs1ofLmhLgeorqE8RQzQ5hi2se4HSueXSog3CHceDxWnYacEwqrwDyKOWwmxJrzUJ22hiY8/TFWbeOa6IjVWAHU1qQWcaxg7APWrlpAkf3V/SmrElKPRot4eTc5HTNNvdFs7nUYbxo2EsKlUw2MfhW7FGSfm6UyWSKMnIH1NSFipa6bFCN7KM+9Y+val5UoVWBOeeOlSa/4ggtYjlsEd815hrmu3F9I7QMQgf72evBob0LhG7PqJOpoFInf607tWcdrnQwNJRRTJBetOpq9adQWFKKTFKKACiiigAoNFBoASlpMUtABTJRlOKfRQDMHV4WeM4x0NeG/FiG7s2VmVhCM7Xx8p9s+tfRM8IasPVdJiuY3jeNHVhgqwyCKEc7vFnx9PqDrcAtJ8nUgHINTTeI5H43GNAOCDivX/FPwc0O4eWbTnudNmbkBcPHn/dbp+FeWeJvh/qGivJHcX1tcJt3b1QrntjHb86HF9DWMlJ2Zzl/4yEc/wAryyN0LK3WsuTxrN1WKTr0ZutaTeA7y50W41K2ZGWOXyUQKcyPjJA+grlLnSLyKKMyW7xqzkAMMZrNqSNY8uxfk8TOzblQ9O+cUw+I5WBVYVZz6t/Kq66Q+RGysCw+grZ0bw6GmVihYLyVPINK0mOyRmWS6jqc+75lQnkdRXp3w/8ADv72J5gNuc5HOaXw34TE+MbEGc4HSvV/DmjRWFsjAIw2YC/1rSMLGMqiRX05f7Nu0uLYsUY4Ibg100uqxSIEySSOo7Vl6g8Uce1o40GCQzVjG6WHTnMe5zgkkmtDHfUsaxqrxSrskfGcHBqCTXdqBRub3rlb6+bduXOPrmqx1AyAfMR+NJs0UD0HS9WJxk4GPWtOTU0Y7ZDtHrnrXmVtfP8AwsxIPrWvFqRKhWJb+YpIlwOvlvoox+7Y81At3Gx8tu9Y1pdI2I2ff6ZPNSXJZc/KcY+8O1UmTymjdIjIY25BB2N6GsyFs77eZv3nQH1FSxyFbfbK4dGxtY9qHsknjMgk2TJ0b1FAyvDc4f7PKxUoMhs9RWjDdLIoCncew+lULi3S6tWaNhHLH6nrUGlsssqndhouCPU0CaNhj5jF1TOQePSqcyxvjBwe49anA3A/MBnsKctrkqQNzdz61VhXsRKh8scYAqNnVWLBfvdvStKdNqbXIFVfKVvm6Y4pNAncyrtpHDMOozgd8VXsZHeMlieeMHtWxcIu3O3JHpUCW6iNWAx3I71NncshjiPkGNVy3WkCvtAzjFSswBfHXNVfnDncxxjk0ySrKyxsHADv256VIsUon855A3sO1OMSr+82gk9BT4pFj4IzmgdyxG0e7JbtgihljyWQjJ61WaT96VWM46ljV22QSxmTHTgUCLWlxK20hQzZzn0rchtipBOGyelZmnTx267cDk9TWrHfxDDblI9M1SaE0y0LbLBm4BPFWoLco3PI9aqtfLlAuOe9Sm8DLwc7etJsVjWRI/K6k1D9ojQkdAKyJdaS3f5yqqD1JGK4vxL4ystPeWR7tVyTwX/lSuhpXO+vNYihB/eZbHFcX4j8d2FmrR+Z5kh/hVua8j1/x3f6nmOycQx8qWJ5YZ7VlWomnbewZmPU5JzSuaqn3OqvdZvNUumfzCYyeE68VraLZyz25XYSM5xis/w9pLSSJlW59q9O0LRStryAnTqKbJbUdj25Oh+tOHSmp0P1pT96so/CjZhRSmkqiQXrTqjp69KpoLig0tIOtLUlIKKKKBhRRRQAUUUUAFFFFAAaY8ankin0GgVrmbe2SyI2VySK83+IXhxNU02W3ChJlO6JyOp64/GvV5RlDmua1+HzFI6g8VSZjKNnc8wbw61t4CtNHS4CThd0rBQcuc7vfNcB4o8NSSS28O0lIVC7ynPAr2+fRYLryVdpV8vlRnIBrC17So5JJJJNzAgYUkYpk8zTPJ7Tw3asgLAqc4K+tdDoHh+1ST5o8DOANucmuts7S3ZVMce0AcgdjVxNKtmcSMCGPGS3NAOoyCw0yztSm2PcT0CcgVoSKxkURxrlRg80towtwUdlwDwahudStxIVjYSSZ5welFzN3Zm6uYx+7vIzLuPCjoKzGSNm3wRlYQOUI4xVjWLhmiDiYksxCqgGax0vZbeRFuLlCgGPLHHNJs1jsYHip2tLjzI4wIiccdq5/wC2w3DENmNR/FXSX0i315OZmjCEcnOa5l7VIL4WqsZYJG2qcY21DbN09C1bw4cNFcEAjIPrVz7VdRKpbEmD2PNIdL8rBaRQoPy1ZjspvNVZFbYenHWmJtF3T71JGj3r5bk4Fb8d15cht7jDqRw1ZEenxqmVXC+mKvWMTNF5ZKjb90HrVIzdjYtYkH+jyEeS/Kk9qWAiN/IcfMp4OeoqOzLXkBjWQrJHxS3MZMaXA4ePhvcUySK9i2TB48Kp6knFVWje0uiy52TYwM9DWg/lXVuyZVgeRjtTHHnWoyM7f5igB0Mb8MgHrjPetGB8ptVcVFZOsgSViBmplVslR13Zq0ZN6kjxk4z261SuJo1LKD3rRAbyym4dKypoUSZmkAIoKREX2rjJ+tEbFUwQSe5qWZYTCCeVzx9arGXnbkdcCg0WxVmjP28s2QpHrSMMOVzletEhZ5SZCM9M1BfKPJeFD+PrUCGSlpJFOPwHSmQxsoZpDyPuj0oj3LCATnmmvIFi3M4Aycj1oGixbszRiNhj1561LPdLaWTqrBsDoKyoZWaTr1GQfauS+J3iBtL0WaRGHnzDag9ahyaQKLbMjWPil9g1WS1SOW5RGO8qw4PpU1p8YLPyRuguo+ey5rxuJZJXd/vOzbi2O9Xv7NkZRJ+eawU5Nm3Kke0Q/FfTJJYi004O7PzKRxV6b4raa25kvCcDoF5Irw+HTzIMCLO7g8Vsab4Znm5W1J4xgCtE5ktROx1z4m3V4rRackihujOMfkK5aOK+v5vOuZHnctnc1dT4f8A30zhhCS3cdq9K8OfDfbEjXClBxwDVqMpPUlSjE8y0fQJJmBERZsg4xXovhzwfI21vIwvf1r0TQvCNlZ/dTLE8lucV09rYpCv3VX6CrtYU6jZymjeHRbKu1Qceorp7a0UJt2jNakFqCOKebcox3D86LmVmzpU6H60HrmhOh+tLWUPhR1MSiiiqJG09elMp69KpgKOtLSDrS1JSCiiigYUUUUAFFFFABRRRQAhNKaQ0UANl+6awdbbbBu4GK35B8prE1iPdAxbgAUGNRGLc30dvYq0kiKWB+Ymufvbn7RbhY5VfdnDLzg1zHjua4t5lSaV2QZ246FfU+9cNJ4q+zAMt3NEoPyBAadyFBs9aiWaxCKrJIu3MhY8hvpVG/vJRG8pmTB4XHGPwry8ePJ/Kk85mZGPLhvmHpxUNx4ztm2xySAkDjAORRzjVO52smuSqoH2gMTn5ccmsma+uDI0rSleeMHFcdJ4ps5GAWVd+eARVG+8UJuZFfgc8c1LkjVQR1NzrETOy+eQy5yScc1z99qFxcyyPvDnOAQawbzXraQ52sc/3VFUX1qGMHYzD8KhzNFFJHSLqcrq0PmBQ2ATjnNdVo+mrNarLO251XdwcD2ryeDV0Mxy3BNeu+BtQTVNG2qRiIbn+naiMyZrTQ7TwxYx3+lK8kSGNCVIZfmyKW8svLkHmIFCnCn2rX8Ax7NHmDHKmQtg/zqbUvLkUllOAcA471snc5G2pHPTWWI90fPc1UG1XBfqDWtcFwBzuxnrWDdthWk44PemWaenuEvGUfxjNWVmUyTRHG0qcis8MFkimU4GBkZqbaplZl+YsOD6U76AZ+mMVvZYyp2hvlrUgwszLjAY84rLdZodRLcEsOKu2zSCZg7AseRSGW0LQXIVcY6irMk6fLk/N3qh9oSRT0DY4PrUUUwzmbOfX0qrk8qNgXCgYfn0qtOQ+WYiomlBjMnVRUDSs5+QcUXBIlLBo8HBHpVAqQpZemcr9anupI4Yi+7lQSRjrWPY6ut5E7QxkBGIAPrUt6lovIyGQqwBJ5war32GZVVgF7/WoHlw3mbjv9qYQxXexJ70kwLHyLGI1HU1mXX+vCqwx3qe6uvJZVHPFZecyszORu5FJ7jSLc0ggjJLYPbNeJfEfUJtY19bONgQucA9ua9N8WakbezlmZjsQDj1rzfwtp7ajqEt/PwZGLY74J4FRJO2hog0Xw/uVWWPjvnvXY6N4RScZZTgnoa3tE01cq21cA9AK7TS9PTkqMZNVFK2wpOxzmjeCbZSFNqv1rvdC8KWsEcf+jpkdcVoaRajO7rXQ2Ue3rzVWscspNshsNNt4AEjiC8Vo29uvcVLEgxuFWoUFHMVZjEj2jIFPEZbmp9oqRV2j60myiO3ZlHK1bUxsOeD7mmJhT83Axmsy91lDcGGytWuXX7x+6B+JpCOuTofrTqanQ/WnVMPhR1DTRSmkqieogGacOBSL1p1UxAOtLSDrS1JSCiiigYUUUUAFFFFABQaKKAEpaKKAEaqF9GrIc+lX26Vm30ypyzYFBlU6HlfxQsZLzSri3hs7iWbI2NEv3ea+d9WsdWsr9rV9PvDLnhfKbr7cV9oS3lr91VDZ6/LVeS80/G77NE5QkKcDNO8OpKnJbHxofC/iu4VfK0G9IPIJjwKF8E+LfmH9h3Y9flzX1nqerWUds5fywV7HGRXLah4p0xUKrcbeMMF6ii0GHtH2PmtPBHiiRznSJo8f38Kajn8G63CPMmjWJd2CfSvZdW1Zrm5lks5NikbfmHX8e1cpe3DC4AmeeXy23eWASpP1qHCJpCTe559feFp7ZnJuy2B0C9KyYPDd5JcbfnIJ4OfvV63cIt+TNM3kCX7yCPA/OoW0+GQblk7gDauMfh2o5EzS7PNB4ZlSVlYkMD0Fd/8AC6zu7LVhBslaCVSHA6cVtxaFc3QTbCzAfxGu68OaGum2/nuuJCNuc0Rp6kTqWRpeGblUu7uzU4+QOB/npUt/eK2YxwB1B9a56CZbTxUsG4n7REVPzdOc1c1GORfOx0B4NapWOdpMq6hdASgngjvmsy7uQ0JDbcdqWZ90R+67jjmqAhXy23ZKj35pNlJGo75gwrLkqO1WraVxCjfKBiqMI/c8g7cDr1qPzmWE8gKDwKYFq9ucSqwf5u9N84ud0Uijj8qprGsjK0jEDPXNOn2RJIwbAXkGgdixltoydwz2pZ58xhT07e1VEuiYxuGO9VZbos42crQFjXtbjahUtk4qbzdufQ1kQTI0g4J455qeR5JRnICDpjrQFiW9uVSM9ce/eqKSRqu1EVcnPy8fnVbUNs6hd20g5OKhSTbOdx7DGPSpZSWheaTa/wA3Ipkk22I7z1+7VSWdGO7cfpmqt/eR7QfwxSBIHnBGQ2QetVrq4WINErDecEN1xmmQfMmSu0Z4z3NVQgzJI7YjQEuSKCrHO+PLo3722i2+4mVi0jA/wjr+ZxW34V0qKGCNDGVIxms3w7Z/2lqE+qOh2udsfHYV3mkWaiEJyCRx7URvcbSsaGjWh3YVQAD3rrdNg5CMOPUCs/S7UbI0wAAeSRXTWUYjUDArVHO5Mt2UIQDFakS8A9KrQYwKtp0rPUhJFm3PGKnDbcVWh2gjJIq1ujAGOTSLJ0lyORxVfXNZsdLs3nuJ1jVBklj0qh4g1q00bT3u7p1QKD1bAr5q8b+Krrxtq/lyXX2XSEbc+DzKAenBxii5UVc9w0jxE3i26na1kki0uA7fPBwJW7geuKdqnjTS9H22kDhipwSK8gufGtna6ZDpOms0cEYKjyzt7e1UNPhvdVaRrVHl2kEnBJ596L3WhXLbc+y1+5+NPxTE6H606ph8KNhrU2nlfejbVAIvWnUgGKUUALiikpRQAUUUUAFFFFABRRRQAZoFIaBQAtFFFADJjhDXLeJy5thtyTuGee2a6mUbhisPWbUtG20E8Y6ZoMqq2OVY3O7jYE6IfM6/4VzutarcWCDdPbpjPzF8/hxXK+Pdf1Tw3qklveRukDcW9wyAK49BjnPrXCan4la82mWXMe4EBMgn3J71LbXQzjBs6PXdfbVpv9FBkkHysEY4P4VTisLmaLzLhAibgHd2AAH0PWudXX7S23fY32v/AH8YI/Ko/wDhILu4R2a5LA4GSOlCZvynaILK3B8u4V4VA2bOue/Wqz3Edw7qimNc84P3q4m41y6JCMV29OmOa39FuZXhEoVQ2MYPOT9KoErM2lijcbhPhB99WapNMtJJpZZIYSIFHBC/1osbGS6KsWBOckBcBR71uQXyxQm2iYccZHTPSgUpaFmziuESBFklbuVC44q9dajLEohaImZjtRM5Off0rNt7y4aLzEV9x+TOcCrunK9taSXRgkecA/MWyAfqapGOvU5rUkuIfElpcPCPP81cKnYE4Oa6fxA3kwy/MFZhk1lTF7TSpL54GluHkL7y33ao6vq32vTo7oOPnjHbPNFx2M1bkO0qq3Oaktp2Mnkvjgc81zc2peTe8hdjqBx61LpF5/pbksSxzik2bW0OuNynzru+XGPpWZHcFd6ZJVW9OtU57hVUgsQzcnFM0+dJAW3HGaQuQ1jN8m1G3f0qB7rcWjwDxg1XL4Rgueaj83ZKrMu4Ac+31oHYuxK23LA7T0qNt29hGMhetNN1+75fBHAx0pq3ABAb7x/WgOUt2jEcsMZpZWZXDbjt74qAzDbkYx0+lUp7pgjFfmAoEoskuJ0E2UYkmgTJsZuN2Pm56VjPdbi0wBz0A7VXkupFX5eh65oHY1JbxWfacAA5BHeqdxJ58waM8DlvaqD3CqoP3s9KfbzMWZFKkHHT+VBRdEvmcq2T93ANZviW5kkSPRbUhZZiN/PzbOSf5VeM9vp9hLNKVGASfasjwnbS6jqD6pcKS0jfJkdF6CgDqdBs/stpGgUqMfd611+j2xO0FOR19qztKh3Sou3IA5FdXpcPI9AKuK1Maj1NDTYduBtzzWzGmDgiqtrHj2q4FI/iFWYIswEDjNWY3G4CqMSk96twQnrUDtctD5hUd5PFZ2bzz5AUZHrU3yxQ+Y3IFfOvx4+JU11dPoGizYjXIuZV9TxtB9alySNIq5hfGr4gTeJNSl0ixmcWULYdgceaRzj6CvPbETtgBnPPYcVp+EvC2qeIL6O00yzknnPUIuQB3JNfTPwq+C+m+Hwmo6wBe345Vf4EPsO9ZqOpqrQOC+FPwkutZiXUtZintbckFEIw8gz1x2FfQvh3wzo2g2K21hYxQjHzHbkt9TW1BAsahVXaq9AKlYZHStUrGbdy2nQ/WnCmR9D9akHSs4/CjcKDRSHrVAFFLijFACDrS0UUAFFBpKAFpDS0UAJRS4oxQADpRRRQAUUUUABqrcxblNWqacEc0Eyjc8+8b+F9O1yye11O0jurbOQrjoc9QRyDXzH8QfBep+GdXZLd2uLB2LQueoX+63uK+z7233hgRkV5l8SdP83TJR9n88IQzJ6rVLVHOrqR8olHBA25z71p2ceVEe0jJ5rs77Q4ZXV7WOONSpbbt6VmTw/ZHKFBzjDD1qLHVdEFjo8Afzrl89wOorprGRLW2GxI2UZ4IxjNc7BfZfa7fMOADU73yRgblZ3JxhTwaQG1LqtzKTHaW+09Mg4zVSS5njTaud5PPzdKoC+kkcRoxA9O61r6Ro7ahOIreSQRL8zSuOp7iqFZI3dOE97HbWsLy7Y2zLIg711bFHAtl8xoo8ZJXHmP7n2rPt4EsbWOys0CyOQCB/F/tGtS8IFusSyECIcFTwx/yapHPKWpieNJiIIoo/LjjjXcwxwa4q4uR/YCBcZx09K1/Ed5umeJXGAOQTXF3t08Z8tGLRv1HYVDNYpNGTqdxtCyE4APHtVnRr3EpkXnIOKyNaWYo0ijK/zqtoV5s+VugB5pXNDtReMxZ3Kn5ehotbxI4QoULk81gNcMwPzDGB3qxFMpIbkHHI7VQHQrO7QkBvxqKCXZGSzEsx7npWcs4x9/H40G7Vfl27vegDTuLvaR5eOetNSbYwmMhcEflWTJOgDMzY4qsuoLtPXDDv0FAHQLfIIWGSc9OazZr6RlKq2OvFZa3Ry6q3biqd1MVTCt8/X8KANR7zCABuPWqlxdrvy74GeOetUJJm8v0HeoI2eVt2CQKANO1Mkh+Zmx2rVt1VQSDjaMk1n2zCOMKxPTOTWJ4p1/yIGt7ViXZSCwPSplKwEniDVhqWpw6PalnVmzNj0zXo3h6wSC0VNuQqhVGMdK8y+GGnNcXMt5Io3nKq2OuK9o0mHkA5I+nFODuKTsjY0azMao7HB7Cuo0+BlX7gxjrWXpUPy/KuR2NdDbHYm3GK1RzTepJHkVdtxu61DGuUHrVqBWDcU2ySxHEq81ZilQKfl47nFRKrN3wO9cX8UPHVj4V0Rlibzr+5UrbwIclmPQ/hUPYaOa+N/xLj0i0Oj6PIJL+XIkOOIV6HJ9TmvPfhj8Itf8ZP8A2jfbtN0xm3ee/MkozztB+vWux+Dvwhv9Wv4fFPjRPNaU+clrLyznPDOO3qBX0pZ2UdvCsccaqqjCgDgCkl1NrpHO+B/BOh+E9PSz0uzRcAeZIwy7kd811AjAHFPVOKGVgKFuZvViDOOetFOA4560i9aoZZj6fjTqSPofrS1lD4UdAUUlZXifU73TNP8AN0/TH1G6d1jhgDhAzE9WY8KoGST7VQGsKXNcHfeNtbsfEelaBceGI2vNRimlXyb4OsSRBSzOdgwPnUA9ycUat401vTdM8RXt94fisodIsjPHNJc70uJNpIjGAPQD1yQMVfI9C+RneZorL8OXOp3Oi2M2s20NtqEkCPcxQklI5CASoJ54Jx+FaeajrYgU0lIzEKSMZrj4vGs9x4x1Hw3a6DdzS6fBHNPMJYghEhIQD585O09cYppNlKLex2WaKwvB3ibT/FGmyXtgJUMFzJa3MMybZIZozh0YeoOOnBBBBrczSegmrOwtIaM0lAhaBSZopJ3Admim55psjlVzjNMV0SUGsbwp4gtfEemvqFlb3sMKzyQ4u7ZoXJRtpIVudpI4PetjP0ptWGR3A+SuS8Qqqylm4GCD9K69+RXOeJLfzoHUkgspUH0zTTMaiuzznVbfS4YDIPLlBY4XI64/pXk3iC3kurr5VURF+VA5/wDrV6Ba6TItw9p8zyJNiV2+YIDxke9Y+r6KIb0wo2SxIIKnt/KhoISsedSWbNMfKjPXGB1qxYaP5haSToOg5FdzBpUTHCoFkA+8K1otDWSKMbQo/iyvNNRLdWxxun6bwB5Xlp1OSct9K7jTIvIt3kVBAu3hcVft9NtIGj8qLzGA5JHAqZgGf96FYA/dAwMVSikYudylpEfkiXUpgHlk4j3j7oqhq2qNbQlnPJBwo7A1p6jcr9ndSqxoV49xXIardqvmNJkoB/3zSkwjqzKu7q3kkc7cseCcdK5TUM732rhQa3bi8iVW8tFZnB5zgisSeN5AfL645rGx0mRdF5IyATgnFUrOxSFW6ltxPNapjIU542n8zUUKsxbOOT0PaiwEBbbGy4yTUkdwykjqCMfSiaL0bn27VXkWSNcqwXPWqAuCT5R1PPXNNluAqnDfN3wazzM6qyMxyemBQvMZbo3cnvRcC35zbtxJYGopz84xgZ7elViZA+0HjvT9jNKOfu9aVwJYzsBZT9RUZZWOVTc3oKdFGWU4zn3pyKYvuYDEc+tMCL7PJJIFVgFP6VcjVUTb0xwT60KpTbLu6jBFZ2qXwjgyrYPNAEOvaksEJjjYgk9zzXIQhry8WNJCWc9+tOvmlvp87ycEcmuk8BaL9p1Bbhk3LEeD2zWLs2B6N4K0pbCwVBHjjjPqa9C0aEDaeOT6Vi6FYkLHvyw9DXY6VYhCOv8ASumMdDnqNGvp0KKg9KvhemKrwJ0XP5Vct48kE5/KrMyaBBirsahjkUyGPtg1citZJyYolIbux7VLGkct8QfFVt4Z0eWUYlvGQ/ZoBy8j9gB3rnfg/wCANQ1zUB468awlryQ5srWSPiBc8HB716lYeENKi1Yatd26Xd+gwjzAMIx/s+ldPECE2gAD0pWRdiK3hWJQq8cdqsdhTlHSnUDQzPFNJxTypzSHigGRM3NJuapDRgUCLEfQ/WlpI+h+tOrKHwo6Bpprr1YjpTzWX4jk1kaXOugw2T3rKRGbuYoinHU7VJP04qgW5xPgoNrfxj8V+JFYSWmn28OiWrgDBZT5s/5M6D8Kh+Nep2Fxf+HfCEk4a41LUI7qW3TmSSC3Pm7QP9qRY0B6fMT0BIv/AAQ8L654N8HroeutZXF4J5Zpbu3nZzcPI5cswZVI6479KfJ4TuV8dav43kSC81YWi2ekQyTMkUUIUM2cA4ZpC2WwcLgdznoco8712N+aLm/IrWPjDV7LxzrWm+IJtLi0jTtNhvZZoVfdavI7ARu5OHyFLZCqfbkGmeE/F/iHxLr+mXFhZWp0G6jkluD5bM8EeB5RM27YXckZjUHaM7mzWb4++G2o+IPhx4isLO5t7fxBr86Xdy7yt5JdCm2LcBnYqRqo4yeuOTXe+EodcGkj+3obG1uuALeykMkUQAxgOwBJ/AY4GOMmZOHLdLUUnHlutzalkSOAyOwVQMkk9K8s+GUl9Np3iLxpp+my6m/iPVZJLRUlSJRbRAwwlixBCkIWyAW+bpXYfEWDxJe+E77TfDMdh9vu4HhWa7naNIQwwX+VWJIBOOnOKd8OdKudC8FaVot3a29s9hapb7IJjKhCgDdkqp564xUppQbTJTtB9zz3w5fSeApdQ8OPqFjdeJNSup9c1EqjSR25ncBUjiGHlZtu1VBXO1iduADsXHjLxdY6b4Vk1XSrK2vNTnaO6tmZllc7ZCqxoCdrYVMhiQC+3/aq3p+geJrH4oa7q1vDpbaXq0ttJ9qeRhcQiKMI0YTbgg4JByACScHNalz4YkvviRZ+I73abTS7FodPiDciWVv3rkYwMKqKPq3tjSUoX1NXKN+5l3/iLxVZmy0e9TRLHX9Unuv7PZ5JJLZkiwyqxG0lyDnjAwCcZG2o/GmreLpvFnh/w5oNxZ2c7hr+/k3eZmGMBSm0p91ncLnIOFJ4xUmuaP4m17xZapqdjpEej6XqsV/p97FO5udqKcoU24BJOCc42kjGcGsLwu3iLxB4t8V+JtDtbJba8lTSrDULiY5hityySssePm/elyOQGxyaI8q97sKKjbmNux+JljH4Ru9W1K1S3urXVJNHWGOTKXF0khRRExA+VjzkgYGc9DTdM8eatHc65eappito1uIBptzbqwN5PKxXyIw5zJ82wCQKqktwODVXWfAt/pcXg5PCtrb6ha6DNO01rf3O03BkjZfNZ9rbnDMWzjqxq58QvD/iXVtP8LXdjHYXV9pWrxahdWplMMUyKjrtVsHBUsuMjnGfQUrU7oX7u+xpyat4p03+1L/V7HSk0u3sBdwukzBo3G4yRvnPAVQdygcnpWHo/ijxJpnwoPivX9PtjdyQNfCBrggIJNzpFjZlcZjQAbiSatfE3SfGmu/D46Rp0elnUby4jW9RpWSJLYtl0DYJYlRg8DO44xxiPxx4d8U6rpvh3TYTp18kOoJd6o8paKMtHlowka5JRZNp2E9EGT1yQcWlzWCHI0th3ivxP4s0Xwhp102k6e2u3rQQtEZ2WHz5XCiKPHzMRknsAATnmrV943l0/wAaaxp2o28UGiaTo8d9Pfb2ysru6iLHQkqmQBzyPUVH450TxDfeI/Ct5psNrqMOlyzyzm6l8rEzRbI5dqqQ23dJwMde1VPiP4M1TUvBS2elmC/1FtUtr+7W6k2JeGORWeMkggDCgKMYwAPelFU7IIKFlcveEvFureIPEy266On9km1Z7iVZNxtJgyhYXb7jOQSxVM7NvJORXWalEXhw3BxUfhpdRNizana2tm5f93b27bhEmB8pbABOc9ABWjcR7k6ZxWcrN6GFWz2PIfFsU+n6qt1bkRLIA27P8YPArC8QalDE6sx3ySjgq5J3dwa9S8T6PHqFrLbzxgxSDBwcEehH0rxnxLa6poN/EJVeaIEyLKkZZWUYzuOMA0NnNfUk0YOLkrcRTxhjkn0rsLKW3NmVlYAg4X3Hqa82OvtNujjZFdMnh85NTReILu4mEUsaEKMdMFqFOxUoXOu1K78lyLeECIdWzyay7nWJFhRIoSp7sy5zWb/aUjo24AD0I6Vl6xqxZAgmAVOwo52EYamrf6pNJFs/dsB82cVg6jqUV0jg544yB3rCl1mYXBIPyD9aqf2nKyMvHXstJu5ooPcW7dUcnGPrUK3RB+RQEx+NNk/0gE55I71TJEZKg+1IstttYljk55xURjjU7lGCe1NWRi/y59c1Fcs4lJH0oAbOB82zoeD71TkZo8kAfjUxm428VWdnDFWIANAFQl/MPy9eaQzSMfLGOvPNPk3q4KHIIwaibMXvnrUsCyM8/NViBdq8fxdapJIsjJyQM4rSlwqHc3RemaSAheUhgqtwtQwyHzjJIcgVVlkLMpHem3s6xQbsgcZH1qmwJb++CbmZ12AH61zFxcSXjhEbCnrUN5PPfXBjDAR45xxVm3hjhiXBHsO+alvQAESxRjceema9N+Hmk+TYIzbt7ncCPQ153oNtNqmtRW6/MgOW9MV9AeF9O8q1jj4yFH0xTprqJvQ29EtyiqM554rpLUDcFbINV7C3AVRt59a1bWEBstXQjllqTQr0IrTtkyoqCKLccLW/olj5gDyL8o7GkxBp1m8jqxzge1b9tCsScUsCBRgAAe1St1qTRII1A61KoA6CmJzT84oKFwKKKKAGknn0ph+9T34qNu1AmLS0wHtTgKBFiPofrTqZGev1p9ZQ+FHQIaSloqgE2qQQVB/CgDHalFFACbR6ClAUDGAKU1n63q9jo9obrUJTFFuRFIVmLszbVVVUEsxJAAAySRQkBdOKwvEvirQfDkBl1S4ljAjaYpFbSSvsX7zFUUnA7nHY+hqGDxjo11HqYiknE2llReW5t5POiLKGXKBckEdxkcGuZ+Dl3D4isdT8TXBu5pdcuXmi8+0kEcdopKwRqxUKV2AucHrI1Uqdk3JFqHuuTO/t7+xudMi1KG4iezmiWaObPysjDIbPoQRTRqWnA4+2WwP/AF0Arlfi1qdt4X+E2t3FvbwFbexNvaweWCm9gI41C9xll49BXL/DW18FWfhDQvAcr6ZqGqy2JFzGkau5O0tNIcjIXcSuT3KjvVqmuXnKVNOPNqen6hDcXunuNPu1tnmT5LgIGKA/xKDwT9apeA/Dy+FvDVnoUdw1zFaJtSV0Cu3qWA4LE5JPcmqPhvxN4ThivfD+l3sMSeHIkhuYyrKII1XCkEjDL8pGRkZUiqetfFDwrpvhZ9fF008RLx28XlPHJPMH8sRhWUEEv8oJGM1moy+GxNm9DtwqgY2gD0xSlVPVQfwrI0PxFpestdxWFwJZ7NxHdQ7WWSFiNwDKwBGQcjjkc1TTxp4da5hj/tFAs6ytBKVYRTCLmQo5G1tvfBPQ+hocWiXFp2Oi2rn7o/KmjYTgYNclbfEnwjcNpyx6rHu1K5e1tFaN1aSRGZSMFfl5RsE4zg46UnhnUPDOveKtQ1zSNQe+v7SBLC58uZzBGCfMAA+4W5yWGeO/ajla3G4SW6OwCrj7o/Kjav8AdH5VzsXjTw7LcCGPUoWDRyyJKM+U6xlRIVkxsO0soOD3qGLx94Xk0abV01NWs4XnR3EUmQYc+d8u3cQmDkgYHPNPkfYXK+x1AorNudb063tba5luEEd0VFvjLGUt93aoGTnPYVTsvF2g3mhvrcF/GbBJngeVgy4kVyjIVYA7gw27cZzxSsyWnc1rmAOprnNZ0iKeORXQOjjDBuhH0rW8Oa/pXiGC4m0m7W4S1uHtZwFZTHMn3kYMAQRx271emhVgRtzQjOcbM+XvG/ga88Pyvf2n+k6YCzuXwHhzyc46j6VzVjq0EcAmMgy3uDj2r6xv9KinjZGjBDdQRkH2NeV+NPgxomrSy3NnLdaVcudxNswMRPqUIx+WKJJPbcmM2meUza9EsAb7xfjaSfl96w7+7812lQtlvvDOBiun1j4K+MrONvsWoWF8BkrgtAzD6NkZ/GuXvPA3j+zAWbwpqcv+1AFkB/I1LhJdDZNGakgYYkYgdgDTmk2t97juM1FcaN4jt2Ju/DOsWxU4zJZSYz+AxWFeXUkc5S4V4GI6SoUPX0IB/SpHc35LsZJXhcVWNyJCGUcd6yraV3Th1cHuDmpEkEeWCMPxzQK5qteELtTp3pklxtJZiCO4rOM2VznrzTJp3HzLg8d6LjLEsg8w47HrmqjTlnPzknPftVWWct1x9QOlQGdgV8sgE8c0uYDUhm2bu9MM+SPunORzVKGUKrKx5/nQgSR1A4YGne4F2NlTaR6Z/GnXFw0iq27GVqD7i7SRkCqNzcwxxjLgEc4z1oAtTTeTEZHYYHQVhzyS3srbXYRr2PpSu01xOS+Qo5UdsVI6qp2g4IqWwGIqRxt0HGOlRPcGIlY2G1xjJ7VDOZCpKsBg4NO061a8uoraNTulbaO/fFLrYD0r4MaL9oWTUHQEMcYIxkA8817nploIkITj29K57wLoSaXo9vbKoGxQDXaQR8nYvBNdUI2Rz1JslsxiVQrlvWtm2HtVWxtgMMetbFtBhS5wFFVczvctabbxtJGWzyegHWuqtYVCgKuB2rF8Oxm4ked1IQcJXRRrtAqCkheBTlXdTCc1KpAoLQoUCkams/ak3cUBcev6UtCfcp22i5aQxxUdSSHtUZOKCGLjjpSoOKjJpUJ6UCLCd/rT6Yvf60+so7I6BKSlph+9TuA+iiimAprzHxvJGfi1oM2tEQ6RpOnXF/A0n3ZrsssYUD+J1QsQBz83Fem4pjpnLd8CqjJJlRlY8Ma21fRPh5438UavG1rq3iy5SGytCSJLdZQLe2Q+jDfuIHSvYvDOl2+i6BYaRaoBBZW0dvFxj5UUKOPwrkkTWvF+saXHrHhu40iz0q8a5mFxLHItxIissPl7Scrlt+SFIKgY7138YwCKurUctGXVldI8r+LOqWV3468F+HJrqGO2XVP7Qv3ZvkRYEZo0c9AWkK4B9DXRa34n8J2Op29201td3dvbXDCS3Hmtb24AeVjtztX5EGOpIUCuxKLnjFIYwR0FJzjp5E88Wkux4v4sv7OHxf4f8ejSrhPDkm6xnmSN90wYb4ZGiUZMayKQu7qzggD5Sb/j660fXPiF4X0G8vYrOHTVbX7uKVlj8wr8kCEHgne7sR/0zz3r1a4HlwvIVZwASVRcsQOw75rh/hjZXdxq3iTxBrOjzafqF9qGyJZ4/m+yRKEgwff53x1Bc1UJpLme6NI1FbmfQ4HxXHrOneGvF/i/M+njxXqNjaRs8bI9pYDbC0zjgoxQyNzjblc4xXbaZa+F/D2h6p4shM2pizs2RZsAoIUUMIrcABFQ/KPk4JAyTivQzGuza2GHoRQ0SspVgGB6gjIqXVuTKq2jzvwHpUPhT4YjUPEUNu94kMmpX7eUCUc7pGAzzxuYfUse9cLe6hcW/wAFWvv3mm3PiTWIW1W7WPEdutzKN+GyCUSLbFuzjg4PGa9+aJTnPIIwQfSh4kdChUFT1HqKaq63a6gqq3Z51FF4f8M+HdV8WxTNqstnaGNGRVMaxoAVt7dUAXZuKj5eScbiSK43VtHbQPh9o3he/uLaDXPEtwq6i6ja6wkma5ROpYkB1A/jeUnHzHHurQK2dyqc+oFKY1yrEAlenHSiNXlVhxrWVjy+PVtNf4uao2qSGzXRdKt4NOtT9+Uz5aWWKPqSAsafLzw3rVPxPeWt58WBot1frpNtpulfa7UJGoknnuJCHeMEH51VNoIUsDI3TNettbxlw+0bgMAgcgfWlWJQVY/Mwzhj1FCq2d0L2ljO8K6Tpui6RHp+lWgtrdCSRt+Z2PV3J5ZieSTyTWrQq4zS1k23qzJ6jWUEdKie3BHQflU4oPWgVkUHtAx+6PyqBtNDDhAD64xWtRTuyeRGK+lL2z+dZ994etLmMrNawzA9RJGGB/OuqI4ppQEc0XZLhbY8n1/4R+CtVX/SfDVkr5+9bL5LfmmDXBa1+zzpyO76TruoWfOVjuFW4T6Z4YD8a+kvJTOcUyS2jY5Kg/hRp2FaS1R8a698GfHGnMXtItP1WD/phP5bgf7r/wDxVefanZX2l3clpqNhdWc4HMVxCUY+4z1+or9ALiwjkzuhDDtXMeLfCmna1YSWepWEN7akcxypuH4HqPwxS5YsFOfU+FXhLISMjjIqPySwA6V7D8S/hBeaIx1Dw2txe2Z/11s3MsI9VPVlx9TXlAjjUMwLcdQazlCxpGSZEEyhbHT2qvbyhpmDZ61eORG2R1Gay5GaNyI+hNSmUSahcon3SSx+UelU4o5JP9cBtNOjhbYdx+YE9aGf5znBOMNQ2BLLtjj2R7enc1nXEx3ZZsH60SybW2q2RVdlDNgu2CM4qbgCjOQcmu6+CmitqXikzPGWjtU3H6k8VxKqEB6/Q19GfAHw/wD2d4d+2TLtlumLcjnb2qoJuQpaI9LsLJVhAIxgALx2rQtrcoen6VLbw8D0xxV+2ty74xgetdbdmcctx1lbs5AxgetTtvur6LT7Pa5/5bPn7q/41h+M/E0WhJa6bZr5+p37eXawryWPqcdB3/Cux8EaQulaRHDlp52ZpJp3OWdz1JqG9SkrG5Y2621usKfdUccVPzSj5RSdSaEyh6AdxTJmwQF/Sh2xTFG5s+9MpDwCcVKqcetCLmpR0oBRBRgUh606mPxzSsW9ERSH5vxpDSt2Oaa5wKZAvHtTN22oXk2monlGetJsTNaPofrTqbH0P1p1Zw+FHQIaTApTRVAApcUCigAooooATavpSgCiigBNoowKWigAwMYpoRR0FOooATApcUUUAGBSYFLRQAmBS4FFFABik2ilooAKKKKACiiigAxRiiigAoxRRQAYFGBRRQA0rUMturLgD9asGkoE0c3rumxvCZNu1um4Eg/pXyf8dtI0S28VT3OjOolLH7fFGP3ay57eh9fevsW+XdgEAjPQ18K+KdRmkublLlW+0NPJ5+7r5m87vyOaUr2MYJXOUut4yScEcYqkQQ7dQMZBqzfScknj+tU/OVlOTisToRHJIAcfMT9etVXYuSBkVLOOhJwPWmeWoXerZzQOxCyqw+7yO9MSMHBBJIqXHU8VJbQSSzJDbxtJK5ACqMlj2AosSa3gfRW1/wAWWGmAj97KC5JPCDk19faRp62sENvEnyIoVQOMD3ryP9nXwDqkWtXWq6lp89rJEoihWZNpyerc9q+iFs7PTbcz3s0a7Bubc2AoHv8A0ropqyMKsnsivY2EzMN+FGB970rjPiz8TtI8E2D2FmTeao6EpHHztPYk9vpXI/FL43Klwum+G5PKj3hZrsj7q99o714R491k6v4le7aZpkKriVurYFZzndjjTXU9g+AFxqHirxrf+KdduXup7WPbEx4Cs3oO2BX1Novy2S5OSyg18yfs2bLbQAnSa6uCTkckCvp6wjKxIuOgqo7EyVmWi7EgZpzcDIpNqryetRvJmmSG7ceakjFMiG7irCKuKpDQ5fah3KrntS5VRWVr2pxWNs8kkgUKM80Nl3J9R1SGyhMkkgUD1rirv4oaPDcGFplb5tuVGRXnHxG+IhmR4LeUBA2CRXlsE8t9d7xIzZbPWpK5Wz670bxFZapEJIXyPWtVZQ6/eBrxz4XrPHaAb3YZ4yeK9Qt5WWMFutPUyLtyUCnpn61T780yScs3Xim7zgGgDpo+h+tOpkfQ/Wnioh8KOkQ0UtIetUAtFFFABRRRQAUUUUAFFFFABRRRQAUUUUAFFFFABRRRQAUUUUAFFFFABRRRQAUUUUAFFFFAAelJSmkxQAtFFFAFPUI1eNl45BHNfLv7SvgWS3vJvGWk2paFm/4mMaD7p/56n0HQN6E5r6rlAKmud8Q6bDdW8kcsayRuu1kcZDA9QR3FVvoYT913R+et7u3dTjA/HjrVR1BY8V6l8Zvh6PB+r+bZb5NLvSxgLDmJgcmIn+XtgV5tJF5bcHA71zyg0zVTujPkGB83IpjFWAUsVA7VoSWqvnbJnIzVRrUZZ12Fs9+lO2haZXGyRRkng966HwPa6vc+JrBfD8PmaiJA0IHtjJ54x1rFSIrjPLH0r6N/Zg8OWsOjzeJJoCtxNI8MbsOPLU9R9TRFakVJ2R6R4n8Vr4V0SO6vJo43SMNKS33mx0H45rwL4h/FHVPFFq0CyNBZZyYlbr7k96j+OviSPVvE0kJkLQQNnYHwpYdOK8qvLzzGYKMDPX1q5NoUI9x1/diR2O8qpP4Cq9u4aeOGP+I49s1Rmk3tznFaHh6NZL9GxkJ82PesOa7satH0t+zzbtca5bQFiwt4t3A4J55r6hgGMcYrwT9l+xaSG81ArjBEQGM47176DhDXQjmm9SOcndUS/exT5Dk0RjmmQSQqRUoNEdRzyCNCxNNMaZW1e6W2tHkZtuFzmvnz4u+NpJJntYbhtoPUNXW/F/xaLGze3jkIZgcH0FfMmv6o2p3zvvbbuwcnrUXKSbdya61CW6mIVm5brXb/AA70aS5uQGXcxHX8a5Lw5pnnTocE57V9JfCnwzHa2KSyRASHHaqWpU5tI6jwroqW0EapGBgc8VsX/wC6IUcVookcEQ2rjisXVpdznFWZkW/mpvM+UVQDE1ajGVpNDR2EfQ/WnVmC0j/563X/AIFSf/FUfZI/+et1/wCBUn/xVRFWVjoNOkPWs37JH/z1uv8AwKk/+Ko+yR/89br/AMCpP/iqYGnRWZ9kj/563X/gVJ/8VR9kj/563X/gVJ/8VQBp0VmfZI/+et1/4FSf/FUfZI/+et1/4FSf/FUAadFZn2SP/nrdf+BUn/xVH2SP/nrdf+BUn/xVAGnRWZ9kj/563X/gVJ/8VR9kj/563X/gVJ/8VQBp0VmfZI/+et1/4FSf/FUfZI/+et1/4FSf/FUAadFZn2SP/nrdf+BUn/xVH2SP/nrdf+BUn/xVAGnRWZ9kj/563X/gVJ/8VR9kj/563X/gVJ/8VQBp0VmfZI/+et1/4FSf/FUfZI/+et1/4FSf/FUAadFZn2SP/nrdf+BUn/xVH2SP/nrdf+BUn/xVAGnRWZ9kj/563X/gVJ/8VR9kj/563X/gVJ/8VQBp0VmfZI/+et1/4FSf/FUfZI/+et1/4FSf/FUAadFZn2SP/nrdf+BUn/xVH2SP/nrdf+BUn/xVAGnRWZ9kj/563X/gVJ/8VR9kj/563X/gVJ/8VQBp0VmfZI/+et1/4FSf/FUfZI/+et1/4FSf/FUAadFZn2SP/nrdf+BUn/xVH2SP/nrdf+BUn/xVAGkRVe5hV0PrVX7JH/z1uv8AwKk/+Ko+xx/89Lr/AMCZP/iqBOKZyHj/AMK2fiDR7nTL+33206fMQBlW7MPQjtXxx8RPCd94W1t9L1FMDJa3n6LMg6MD69iOxr7zfT7ZxhzO31uJD/WsnV/BPhPWHjk1bw/Yag8YKxtdR+aUB6gbs4ol7y1M1Bpn58JJGjqDNFhT1Mg5qFprYAAXEIHcbx/jX36fhZ8Nz18D6Af+3FP8KafhT8ND18CeHv8AwAj/AMKnlNNT4J02H7bqMNnbyLJLNIsaJHh3Yk4wFByT7V9X6vcaf4B+GcFjDcO0axGON518p2znJKnkHJxivTLT4Y/Dy0u47u18F6Hb3EbB45YrNFdGHQggZB960tU8I+G9UhEOp6Pa30Y6JcAyKPwbNEY2ZE4uVj89tYl+1Xct1PIp3EkfMDxWFdTxElVMeD0wwzn86/RJvhf8OmGG8E6CR6GyT/Co/wDhU/wzz/yIfh3/AMAI/wDCk4tvcvU/OnNuPlkuIwQezjNdP4StY0/ehlcdiSOa+7T8JfhgTk+AfDZPr/Z8f+FWYvhn8PoV2xeDdEjX0W0QD+VCpq92O7Of/Z60Z9N8DQSspR53MpHsa9KkYDIqpaaTYWcCwWkUlvEowqRTOqgewBqQ2MB6tcf+BMn/AMVVmbhdjmp6cGovsFv/AHrj/wACJP8A4qj7DB/euP8AwJk/+KoF7Nlo/KvXFcf461xbCxlKzhCqkjnrXTmxhPV7n/wJk/8AiqqXfh7R7wFbuxW4B6iV2b+ZpoPZ6Hxj8TvFaXmoOv2pBI7dd/IH51ymiRRSyrukDZb++Mn8K+35/hl8PbiTzJ/Bmhyv/eezRj+ZFOi+GvgCIhovB+ioR0K2ij+lTyorlZ4V8KvC/wBsuknljBiwDyDX0Zo1otrbqqLgKMcU2z8M6FZLts9Nith6REoP0NXRYW4GAbgD2uJP/iqewpQbI7yYLEc8elYd1IrE1vPpto4wwmYe87n+tMOj6eesLn/ts/8AjTTJ9mznk+bHB61YjYjgDNbI0jTx0icf9tn/AMaUaTY/885P+/z/AONNyGqb7n//2Q==">
            <a:extLst>
              <a:ext uri="{FF2B5EF4-FFF2-40B4-BE49-F238E27FC236}">
                <a16:creationId xmlns:a16="http://schemas.microsoft.com/office/drawing/2014/main" id="{1D7D0B95-0C16-743F-281C-BECAEB3A8F47}"/>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g;base64,/9j/4AAQSkZJRgABAQEAYABgAAD/2wBDAAUDBAQEAwUEBAQFBQUGBwwIBwcHBw8LCwkMEQ8SEhEPERETFhwXExQaFRERGCEYGh0dHx8fExciJCIeJBweHx7/2wBDAQUFBQcGBw4ICA4eFBEUHh4eHh4eHh4eHh4eHh4eHh4eHh4eHh4eHh4eHh4eHh4eHh4eHh4eHh4eHh4eHh4eHh7/wAARCALrAd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BWxsv+fO3/79ClFjY4/487f/AL9L/hU604dKmIFf7DY/8+dv/wB+l/wo+w2P/Pnb/wDfpf8ACrFFU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QelAFY2Nj/wA+dv8A9+h/hR9gsv8Anzt/+/S1YpR0oArCwsv+fO3/AO/S0v2Gx/587f8A79L/AIVYooAr/YbH/nzt/wDv0v8AhR9hsf8Anzt/+/S/4VYooAr/AGGx/wCfO3/79L/hR9hsf+fO3/79L/hViigCv9hsf+fO3/79L/hR9hsf+fO3/wC/S/4VYooAr/YbH/nzt/8Av0v+FH2Gx/587f8A79L/AIVYooAr/YbH/nzt/wDv0v8AhR9hsf8Anzt/+/S/4VYooAr/AGGx/wCfO3/79L/hR9hsf+fO3/79L/hViigBq04dKatOHSpiAUUUVQBRRRQAUUUUAFFFFABRRRQAUUUUAFFFFABRRRQAUUUUAFB6UUHpQACikFLQAUUUGgAopBS0AJRRijFAC0UlAoAWg0ZpDQAUCigUrgLRRQaYCGgdaKOlAC0UCigAoopDQAtFIKWgBKUUlFAC0UCigAooooAKKKKACiig0AFFGaKACiiigBq04dKatOHSpiAUUUVQBRRRQAUUUUAFFFFABRRRQAUUUUAFFFFABRRRQAUUUUAFFFB6UAFFJRQAtBpBSN0NACgilrg/iF4o8V+F4Z7/AE/wYNc06CLzJJIdQEc3HXEewlvwJNcV8PPjjqnjvU5tP8P+CAZbdElna41hECoW25A8vJP4enqK0jQqOLmldLc1VGbi5JaHuBNGfemtyK8w+KHxJ1r4fiW/1HwnFdaOZ1hhu49URGJYDG6Mrkc5/AUoQc3Zbkwg5uyPUePakyPUVw/gfxdr2vWL6rrHhGbQdO+zfaInnukeZ+/MYAK8ZOSc+1YXwm+NOi/ELxJfaJY6ZeWUsMJngklKsJowwUk4+6csOOevWn7Kdm7bD9lOzdtj1aik3UtZmYlFUNcur610+WXTbIX10uCkDSiMPzz8x4HFeRaj8ejpfixPCmp+BdXh1p50gW3S4hbcz424bOMHPWtKdGdR2ijSnSlU+FHtmT60uQe4rgh4y8YFcj4YawRz/wAxGz/+O1z/APwuhrbxrpfhXWPA+uaReajcJDC9yY/LO44yGUkMASM4yaaozew1Qn0PXuKDTFORmnDrWRkKKKKD0oAKTIx1FJ3ryz4wfEq98EeLPDWl2OlS6uNRaY3Npbx77goANrJz/eJznjA7VUISm+VFRg5OyPVBS9q8/g8e69NEJE+GnikKcfe+yqw+oM2a5w/HiwHi3/hEz4N8Sf235gj+x7IN24ru6+bjGOc5xWkcPUl8KNI0KktkexUcY5NcDN481uCMyS/DTxXgdo/srsfwWYmue8NfGMeJ/iPp/hKw8O6rpU5Mr3w1OARyJGsZI2qGPVscnjHSkqE2riVGbTdj18UtIKWsjIKKKKAA0lFFABRRQKAClo7UlAC0UlFACLTh0pq04dKmIBRRRVAFFFFABRRRQAUUUUAFFFFABRRRQAUUUUAFFFFABRRRQAUUUUAGKTvS0UAGKKM0ZoAheNTltq5J618ieM1uPgj8fYtX05Wi0TUj5hhH3DBIy+agHXKkbwPZcV9gGvLv2j/AI8deBpRa5Gq6aGubM4z5mF+aP/gQH5hfSuvB1YwqcstpaHThZqMuV7M9JhuI5rZJ45A8bqGVgeCD3rxe4z8UvjNJZXUQPhrwZMSwbBF3fHjBB/hTDfiPQ1w/wp+LlwvwhXwrZoZvFMcsemaRGW5kSXISQ98RgEH/AHB619B/DXwtaeDfB1hoNq3neQmZpyPmnlY5eQ/Uk9ScDA7UpweF5ubfZf5jlH2Dl+H+Z0HloybSo2kYI7GsHwz4H8J+GdQub7QdBstPubrPnSwx4ZgTnGewyM4HFa+rzXNvpd1NY2y3V1HEzwwNJsEjgZC7sHGTxnBxXh3wH+Jfizx38TtcsNdhgsbSxsn22MaD91IJQuGbksQMg8gegrKnTnKEpRei3MqcJyhKSei3PfMUopg6j8KfWKMhhHzEdzXyt8YFVf2vPC+ByZdNP4+af8BX1V3r5M+P1/Dpn7UWhahPHNJHbf2fK6woXcgSknCjknjoK7sAr1Gl2Z24BP2jt2Z9YDke1YPjDwrp3iL+zJLlfLuNN1GC+t5kUbg0bhiuT2YZU/XPaucPxe8KiIs1l4kCY+8dDucD/wAcrC+GHxBi8d/GLVv7LkvYdJ0/SEiFtcqYy8zS5MnlnlcDC88/nWMaNRXla1kYKlNJytax7DH930pw6143+0V8RPF3w7gs7zSdN0m4sLx/JWadnMiSgFsFRgYIBwc9q734Y6ve+Ifh7oOuaj5X2y9s455vKXam5hk4HYVDoyjTVR7MmVOUYKb2Z05orwD4+/FT4h/D3UEht9H0H7Hd7zZ3JaSViFIyGX5QH5U4GR717vp0rzafbTSY3yRKzYGBkgE050ZwhGb2Y50pRipPZk5xmuaj8KWX/Cf3HjGWaSe9ks47KFHA228aMzNs75Ytkn/ZFdNRWabWxmm0R7V/yTXytaqv/Db8vA/4/G/9ITX1bXylZf8AJ8k/teP/AOm+u7Aac/8AhZ24Faz9GfVBHGGwa5S98G2c3xL0/wAcJKYrm1sZbJ4wnEquVIJPbbhsf71dad235cA+9eDfGT4v+MvA/jGHw5B4f0rZdbXtbySd5RJGWI5TClWGORkj3NcmHpzqPlhvY5qEJyfLDex74KDUBDeSDj5sZwDjmvDtS+L3i+z+L2meAr/w3ptiLm7ijedbp598Lk4ZDhMHA7jg06dGVS/L0CnRlUvy9D3k0lVdTvLXT7Ca+vJkgt4I2klkdsKigZJJ7ACvOrPxp4q8babc33w707So9PSVoYL/AFiSRFuSpwWjjRc7c8ZYgn0qIwbJjByPT6K8R+EfxW8Qap8QLvwF460qzsNZt/MEL2qsElZBkjDMx5Q71OcYzkZr1DxvrV1oPhq81Wx0e61iW2QOLS3ZVdhnk5bjAGSe+AcAmqqUpQlysc6UoS5Wb1FfOfwn+NviTxbr+twf8I7JqTeXE2mWFioXyhuYSNNO5AA/1fPqeAasfEf4j/GPwbINX1Hwboq6JuG4wXDz+WCRw7ArjvzsxWrwlVT5HuavCzUuV7n0JS4rlfhh4ysPHHhG21+xiaBZS0csDMCYZFOGQkdfr6V1HesJRcW4vc55RcXZ7jsUYpKDUiEWnDpTVpw6VMQCiiiqAKKKKACiiigAooooAKKKKACiiigAooooAKKKKACiiigAooooAKKKKAG0uKKUdKAEpjKCcnmpDUFzPDbwvNPKkUaAl3c4Cj3NJp9Brc+TvhlplpD+1/qVtHGixwXd9JEqgAISGPH519axoBnr1r5A+G/iHSB+1hfaw2o2y2V1e3scM5fCPuDhSD77Rivr2KRXGVYHuMelehmN3ON+iR2Y5PmjfsgK5Hevmf8AZk5+PPxB7fvLn9bomvpS4uYLeFpZ5VjRRksxwAK+Xv2YtTsT8dPGzrdRbb17h7Ylseav2jOV9eCDU4Vfuar8l+ZOGjelUfl+p7L8U/iV/wAILd2dqnhjWNaluo2dPscWVG0gbSfXknp2rhf+F4/EC+cro/wY1qQHlWmMoGP+/WP1r3sglenNN2N3FYQq04r3oX+b/Qzp1acY+9C7+f6GZ4Rv9S1Tw1YahrGmHTNQnhDz2hbd5THqua+a/jEN37XfhkEAjzdN6j/ps1fU5ZUU7mAAHNfIvxk1zTB+1TpOoi8h+y2Fxp63EwbKxlZAWB9wDzXTgFzVJNLozfArmqyaWlmfXaqNormLLwmtr8TrvxfBMkcd3pa2c8AjwzSLJuWQn/dJH/6q6O3uIZoVkikDxsMqw5BHYg1Yrhi3G6OJNrQ8B/bbUf8ACv8ARj3OrKM/9spK9H+Bn/JHvCnr/ZkP/oIrgf20bGe6+Gun3MMbvHZ6pHJMVGQqsjoCfbcyj8RW7+zl4u0HUfhVolimqWovdNtltbqFpAroyZGSPQgA13Si5YONl1Z2ON8LG3dnn/7cpIsPC5B/5aXR/SOvo/TP+Qba/wDXFP8A0EV8qfth+LNG19tDtNBu49Q+yG4824hyYd58v5A4+ViACTgnHGcZr6Z8Ja7pGsaVanTdTtLthbRO6wyhioK8ZA6d6VaDWGp6dwrRaw9O67m3RQKDXCcQV8p2Q/4zkuP+vtv/AEgr6qd1RTuOBXyFZ65pa/tny6k15AbVtTaBZQ2V3G18sc/7xxXoYBN8/ozvwKfv+jPr0dK+XP2xf+SieDzz/qm/SVK+okIIyK+Xv21Le4t/E3hfWfLkNukckQYDI8wMrBfqQKzy7SuiMAv3yPqDaG69q+ZPiwdv7X/hRB0Asj/4/J/hX0H4c8SaNrmg2+s6df281nLH5gkDcD1z6YPrXzB4+8VaJq37U/h/WLO+hk062ntYPtYP7psMwZgx4KgsRkce9VgqcueSt0ZWEptVJJroz6h8X+HtN8WeHrnQNZSV7G6wJVilMbMAwbGRzjIqpCPCvgPw5BpwubLRtKtEIiWacIAMknljljk57kk+tYPxt8WXnh/4VazrnhuWKe8g2Rh4yH8nc6qzkDuobPPpXF/s32HhfWvCMHi/V54dZ8VCZ1vb2/k86a2YMdqAt/qxsAbgDOSenTCNKTo80vhMY0pOlzPY4zw3rOl+KP2xodW0mf7RaNHIqSbCu4pZ7SwzzjgivpfXIx/Yt62TxbuMdvumvmbwn4j0XUf2x7jVLXUIJ7O6329tOrZV3Fsq4U98lWA9e1fS2u3dv/wj+oyeaoWO3k3k8bcITz6cVti4NVKen2Ua4uPvw9EfNn7DCBtS8UsVGVgtNp9ATLn9RXv3xZgim+GHidZkEijSbpsMMjIiYj9RXgX7DMgTUfFCuSHeC0KqepwZcnHpyK97+LFxDH8MPE7ySKinSbpQSeCTE2BVYxXxd+ug8T/vOnkeafsVrj4X6j8zH/icy9T/ANMoq93Xk/hXgn7FE8J+GWowiRfMTV3LL3AMceP5H8q97SscarYifqZYz+PIU0UHrRXMcwi04dKavSnDpUxAKKKKoAooooAKKKKACiiigAooooAKKKKACiiigAoooNABRRRRcAooopAFFFFMAxRRRQAVk694c0DXvLGt6Lp2piLPl/a7ZJdmeu3cDjp2rWpDRd9AOWb4e+BCoU+DfD2OODpsP/xNa+haHo+g27W+jaXZadC7bmjtYEiUn1woAzxWlilFNyk92U5Se7M3W9D0jW7VbXWNNtb+BX3iO4iWRd3rgjBrGHw78Bq6sng3w+jKcqV06EEfQ7a6s0mPahSaVkxKTSsmIuAAB0FKaMUUhGdrujaXrti1hq9nFeWrOrmGUZUlTkZH1rBHwz+HwUKPBfh/Hp/Z8Xt/s+1dfikpqUls7FKclszB8O+DfDPh65kuND0Wz06WRQjtbx7NwHYgcdq6CkpaWvUkp6np1lqVnPZahbx3NtOhSWGVQyOp6gg8GvP7f4F/C231EX0fhaFpN24JJPK8ec5+4zFfwxXpZ60lVGco7MpTklZM4/xX8NfB3iiLTLfWNJSS10xna2tomMUQ3AA5VcZHHStvw74b0Hw9CYdD0ix05GA3i3hVC+Om4gZP41rUCm5yatcHOTVrhig0tFQSYfirwroXiiOCPXLBbxICxjVnYAZxnoRnoOtc3/wpv4Y7cf8ACG6Xn18vn65rvzRVRnKOzKjOUdmYnhfwvofhiKaHQ7EWkc7BnUSO4JAwPvE4/CneKfDejeJ9Il0nXtPhvrOQhmjkH8Q6EHqCPUVs0Uru/NfUV3fmvqeYaJ8CvhjpN6LuHQDPIDuCXVzJMgP+4xKn8Qa0df8AhH4F8QeJV17WNIa7nS3S3SFpSsCohOMIuPX9BXe7R6Clq3Wqb8zLlWqN35mY9n4Z8P2Wjy6PZaNYWunzAiW2ht1SOQEYO5QMHIridL+BXwz03V/7Sg0Eu4feIpbmR4Qf9wnaR7HIr07FJUqckrJkqcknqcF4y+EXgPxbqFvqGraPi6gQIsltM0BZR0VthGQO2emavXXw38G3GgWmgS6Mv9m2pLRwLPIoZiCCzkNlyQeS2e1dfRin7Semoc8tNTgtJ+EPw80nUIL/AEzw6lndQOrpJDcSocqcjOG5GR0PFa3jHwF4X8XPG3iHTnvvLXaqtcyomM55VWAPPqK6elodSbd27jdSTd29TivDHwu8FeG9WXVND0hrG6ViwaK7mCkkEHK7trcE9Qa7RfSlGKWplKUndsmUnJ3e4GkoNFS2IRacOlNWnDpSiAUUUVQBRRRQAUUUUAFFFFABmgUlAoAWiiigAopDQKAFooooADSUtFJgAoooPSgAFFIKWmAUUUUAFFFFABRRRQAUUUUAFBoooAO1IaWigAHSiiigAxSYpaKAENFLRQACiiigAoxRRQACg0UUAJQKWigANIaWigBKMUtFACd6DS0UAJS0UUAFAoooAatOHSmrTh0qYgFFFFUAUUUUAFFFFABRSUooAMUCiigApDRSGgBaBWPr3iLR9DktY9V1CK1a8nW2tw+cySt91BjufStZiFG5iAB1JotpcdtLjxRVSbUbCBts19bRt6PKoP61Vm8RaHCdsusWKn/rsv8AjUe1h3QjVorGHijw9/0GrD/v8KP+Ep8O/wDQasP+/wCKXtqf8yA2aD0rFPirw6D/AMhuw/7/AAq3baxpV0qm31K0k3fdCyqSf1o9tT/mQF4UtNDDHBpQc1aaewC0UUUwCjNJzXOeMfFVv4dMCSW09xLMCUWPAGB1JJqKlSNOPNJ6AdGx4rK1nxBpOkKGv7yKInjbuy2foOa8v1v4ga5fq8dqY7KBsqdg3MR/vHp+Fcg7PI7SO7F3+8zH5m/GvIr5urfulcD6RglSaJJY2yrqGB9QelSCqOhj/iUWZPX7PHn/AL5FXRXsxd0mAtFFFMAooooAKKKKACiiigAooooAKKKKACiiigAooooAKKKKACiiigAooooAKKKKACiiigAooooAavSnDpTV6U4dKmIBRRRVAFFFFABSGlNJQAU13C9c1X1S8t9P064v7uURW9vG0srnoqKMk/kK89uNcjvfA99468RXV/Z6OLZrmztLeWS2kW36o0hVgxlbIOMgLuUYyCTUY3LjC+p6MlxG+7YwbadrYI4OM4PoeR+YpwlU9Mn+X515/wDCnw/e6Z8MLeLUtSu11TUEa+vrouGlWWXDH5iMZVdq5x/AOK574Rz/ANqQa/qen6tey6Vc6jLMZprmWWRYkULHErvkjKqZGwcgOAOc4t0tZWew/ZPW3Q9hEyEZoMgBHB5ryz4J3BXwjrnjK9vZ00XU7+4vrJZ5S4t7RchTyTjIUsRTvBt5qHjmO58Y65PdWHhgqTpWniUx+ZGvzG6mKEE7ucITtAHIJNEqVm7PRf1YqVFpu2y6lnxUH8Q/Grw7oyhZLHRLSXV7pT0EzHyrfPvzKwHsDXbeLtNuNW8PXWn2kqRSygBWYkDgg4yPpXA/AC1F5puseM90rJ4h1F5bTzmJeO0iJjhQ59AGIHbNeq4pYiKf7votBVWk+VdDxef4deIo2yi2TjknbL/jiuZ1CzurC7e1vLd4ZU6qRj8a+jSK80+NNpEP7PvAgEhLRFu5HUCvncZl8KdNzgzI82/3cfjXQeGPCmpeIoHmtGghhR9hklJ64zgAcmsEV698H/8AkVm/6+pOPwWuPA0YVq3JPawHPL8LtSC/NqlsT2+Vv51Qv/h/4itctGlrdoP+ecgz+TCvZO9Ielez/ZlC2iA+ejJq2mXHl+ZfWcqn7hZkP5d66XQfiDqtnIkeoYvoAeWxiQD2Pf8AGvTtf0XT9Zszb31usmQdj/xIfUGvEfE2jXWh6s9ncHcMbon/AOeiZ+9/jXnYmjWwj5oyuibs9t8O69puuW3n2EwfH3kPDKfcVqg1866Nqd5pGoR3ti7LIp5APDj0PtXuXhTWo9c0eK9jUKxG2RB/Aw6ivRwWPVdWe5SNg1m67oun6zbeRf26ygZ2N0ZCR1B7VpUneu+cVKNmgPAfFuivoetS2LMXT78TkfeTtn3rIK5wGOF716D8aFVdWsWAwfII/Dca8/bk/lXyWKpRp1pRjsB9G6cqx6fboOixKB+VT1DZf8ecP/XNf5VMK+th8KAKBR3paoAooooAKKKKACiiigAooooAKKKKACiiigAooooAKKKKACiiigAooooAKKKKACiiigAooooAavSnDpTV6U4dKmIBRRRVAFFFITQAppKQmqGo6zpen5+231vAQM7XcZ/LrUucY7sDifj7pPiHWvAh0nw7aPdy3N3At3Csyxs9tvzIAWIHYA89M1kfFfQ/EutaHo1hFoMV9ZyapA13ZwXSxpDaoQcEsQGJIXoDgA4GTmvQLHxN4fvrjyLfVIWkPRSxXJ9sgA1tBQeuaujiU0uXWxpGq42VtjifHGn+JtR+Hl5o1mYl1XUh9lEludiW0ch2s2TgnahbkDJODgdsjxn4X1Pw/wDBc+DvAdi9zM0aWI2uiuInbE0pLYG4qX59Wz2r04IM55o2+5qlUaVl3uCqNKx5n488N6pN8GLnw3plhtJt4LeOws5V3LbrIgeNHYDcxjDDngml8SafruqfD7ULey8Pm1SCyaHTtJeVBI7qmE80hvLCg4+TJzj5ieg9C1C6tLC0e4vJ0hiXqzninWdzbXsKzWs6TRkcMjAg/jU/WFzcvXcPavscx8L9I1DRvCWm6bc20djbWtpFBBZ7xJJGFABMjjguT/d4+vWuwFNCCn0ptyk2Q2222IetcB8al/4ktk3pc/8AsprvzXA/Gn/kB2f/AF8/+ymuLHfwJCPKQM17D8IBjwqPe4kJ/wDHa8fXpXsHwiP/ABSwHpcSf+y14+V/7x8mB2neigUV9KAnWuN+Kejw32gyX2CJ7Ib1I7rxuB/nXZdKqarbC70+6tzz5sTpj6risa8FOm4iZ88ds5BrsPhVqkln4gWxZsW15wRn/loMlT+hH5Vx+3aBj/PA/wAataLL9n1qymDEFLhG/X/P5mvlaNR06qkugkz6JpO9IrAjIoJ5r65vQo8r+NH/ACFrH/rgf5muABySfSu/+NJ/4m1l/wBcT/6Ea4BB834ivlsf/vEiWfR1j/x5wf8AXNf5VPUNn/x6w/8AXNf5VNX1MfhRQUZoPSkqgFopBS0rgFFFFMAooooAKKKKACiiigAooooAKKKKACiiigAooooAKKKKACiiigAooooAKKKKAGr0pw6U1elO7VMQENFFFUAmT3oNLXPfEDVm0jw1cXEbYlkxFGR1Bbv+VRUmoRcn0A5L4geNp47l9L0aYLsyJp1PIOcFVPt6153IzSSmRmZ2PLMxySfrV/w/ouoa5d/Z7OMEgZd2Pyp7k/06nrXbQfDNQm2XVj5pHIWLgH8Tn9K+bcMRjJOaWgHn9m228gfn5ZFbj2Oa+jI+lfO8ltJaapLaS43wTmNvfDEf0FfREf3a7spi4uaY2he9KaKDXsiM7XtKtdY06Wxu42aOTklWwQR0I968iuW1jwLrzwwTfuyd6hx8ky+47H3617aa4/4r6XHeeGJLrGJbQ+Yre3euDHUOZe0jo0BueGdYttb0eG+gYAsP3iZyY37qa1BXi/ww1n+y/ECWbyEWt4fLIPTf/Cf1Ar2gU8HiViKal1G0BrgfjV/yArL/AK+f/ZTXfN1rgPjWf+JLYj/p5/8AZTTx38CYjykCvYfg/wD8isf+viT+S15AvSvYfhAP+KUP/Xw/6gV42Vv/AGj5MDsxRQOlJ3r6S4CmoLt/KtpZD0RC35Cps1z3j/UF0/wvfSFgHlTyU55y3H+NTVlywbEzxBzklvU5xUulx+bqdrGc4eZV/UVBniui+HGnSX/iq2ypMVsfPkOOBj7v618nRh7Sait2Se3jp+dB6ilpO9fXNaFnlXxoJOr2Q/6Yf+zGuCX5WXPAJHPpXe/Ggf8AE5sf+vf/ANmNcGeSB718tj/94kSz6NtP+PaHv8g/lU1Q2f8Ax6w/7i/yqavqY/CigPSkpaQ1QAKXNN6Ak1hat4s0HTXMdxqERlA/1ceXb9KynUjT1k7Ab9IK4Ob4naQkmxbO9cdz5YGPwLVr6R420DUWVFujBI3ASdSmT9en61nHGUG7cwHTUUiMrKGUgg9CKAa6bgLRRRQAUUUHpQAUVQ1DVtN09c319Bb+m98Z/CsG5+IHhuH7l1Jcf9cYiawliKcfikgOtorih8SfDx/hvBx3iH+NXbHx14augub8QMe0ylf16frUrGUW/iA6iioLO6guohNbzRzRnoyNkfmKnFdCd1dAFFJmlFMAoqrfXtrYxGW7uIoIx1aRsCueu/H3hu3B23j3BBx+6iY/r0rGdenB2k0gOqoFcbb/ABH8OySbHe5i/wBp4uP0zXQaTrmk6oubC/t7g+iPz+XWiGIpTdoyA06KQGlrYAooooAQUo6U1acOlTEAoooqgENec/GyZvsun2uSFd2cj3AwP516Oa89+NNuzaZYXXG2Kcqx/wB4cfyrizBXw8gNH4V6dDZ+GY7hF/eXjNI59QDtH4YH611w6Y7elct8MLyO58I2ka/ft90Tj0IPH6EV1Ga1wij7GPL2JZ4b42iMXji+QcZnD/XOD/n617mnSvGPiMgXx3MQepiz+IH+Fezp3rjwH8Wr6ji9B9FJmlNeoMSuc+JEyQ+DdQ3/AMcexfcmujZsKTgnjtXmvxk1eNorfR42/ehhNKPQfw/nya5sZUUKMmB5xbzPBcRXCcNE4dfYg8V9F2cvnW0co6Ogb8xmvm/bxtGT6V9GaUhj022jPVYlH6CvKymyckuyC5aNcB8acf2PYD/p4P8A6Ca781598aD/AMSmxPpOR/47Xo47+BMHseW8AmvX/hBn/hFf+3h/5LXj/wB6vYfhAP8AilP+3h/5LXj5X/vHyYkdpSGoby7t7OBri6mjhiX7zu2AK5nVvH/h+zVlhuDeSD+GAZH/AH0eK9+pXp017zsM6iWRI42d3CqoyxJwAK8Z+IniQa5qSW1o7GxgJC/9NG/vH+QqDxX4u1DXN0TE2tl2hVx83+8e/wBKraN4V1rVmVrezZYWP+tl+VMfz/IV4+Lxkq/uUdgMq2hlubmO3t4zJLIwVVUZJJ/l9a9n8AeHG0HSz9o2tez4M7D+Ejoo9hTvBvhKz0GESOFuL4j55yvT2X0FdLXTgcB7K057gKKD1pRSHrXpPYaPKfjUf+JxZf8AXv8A+zGuBXJZcf3hmu8+NP8AyGrH/r2P/oRrg4x+8BHXIwe1fL4//eJEn0jb48hMdNox+VSVDaZ+yw55Oxf5VNX1MfhQxG4GayvEWu6fodmbm+n2nokY5Zz7D+vSpte1S30jS57+5+5EucZ+8ewrwfWNTu9Y1CW9vHLSNwOOFXnCj2Ga4sdjVh1aO7A6m58ReJvF982n6QHt4scpFJt49Xbt16DrWhZfDG5MQa61WOKQ8kRxF+frkVf+DNuseiXVxsG+W4K7u5Cqv+J/Ku+HWsaGFVaKqVdWwPGfEfgPVNIge6t3jvLdBljGpDgeu3n9DXJ5VlwRx1HHHWvpJ1DKVIBB6g14F4xsV07xRf2Ua7Ilk3RgdNpAI/ma4sfg40YqdPQDuvhR4knu92jXkjO8ab4HPdQQCv4ZFeiDrXhHgCc2/jLTRuIV5dpA7llYf4flXuwPNehllZzpNS6AOpOaUU1jwa9ICK7uIrWB7ieRY4kUlmJ6CvM/FHxEmnZ7bQ/3cP8Az8uMM3rgHoPc/pWf8TPEratfHTrV/wDQrZ+cHiRx/F9B2pPhn4aTVr1r66TNjA2FQ9JH9PoO/vXi4nFTrVPY0fvAraR4V1/xQwv7h2CE8T3TElvdR3Hv0rp4fhbZ4DXGq3Dv1ykSqB+ea9DRFQfKAOMcDtTgK6qeW0or3ldgeWat8M7yCItpt+t0R0SVdjH6EcVw17a3FndtBeQvDOvVXGD/AJ/nX0YVzWD4w8O2uvac8Lqq3KjMMxHKn0PsfSscRlkJLmp6MDgPhDqM9v4g/s4P+4uI2LJ2DKM7vyzXroPFeb/DjwjqWm61LqGpQrAI42jjXduLE/xDHbGfzr0cdK3y5TjStNagKxAFcf438aW2hlrO1AuL4rnGcJF7t7+1aPjfXo9C0V5wf9IkPlwj/aPf8OteOaBp9z4g1xLdpHZp23zTHkqvVif6Vlj8XKm1SpfEwNGzs/EXjS/8xme4RDkySttijB7D39hzXXaf8MLFYwb7ULiV+4jCqo+nU13GnWNvp9nDaWsYjiiUKoFWxV0cvglzVNZA0ed6j8MbJoS1jfTRyLkgSqGB/LFef3dpqfh/VWhkL213DyGjbqOxBHbpX0Ielec/Gm3j+y6fcqg8wyNGzdypXP8ASsMbhIQhzwVmieUu+AfGX9pSLpepuFvRwjjpLjr9D/Ou5zXzhb3ElteR3UTbJIpBIhHYivoHQNQi1bSbfUIPuTIGHt7U8txkqv7ue6KL9FFFeuBGnGevXvUg6U0U4dKiIBRQKKsArG8Y6SNY0C6sgB5jKGjOP4l5H61s0h61E488XHuB4h4C8Rf8I9qkkN0H+zTtiYdCjD+LH869ogljliWSORXRgGDKcgivO/iX4RmeWTWtKiMm75rmBRkn/aA7+4rlfDXizVtBBgiZZ7YHi3kPC/Q9R9K8elWlgpOnU+F7EstfEU/8V/Lzx+6/kK9qXGOK+f8AXtak1XXG1V4BGzFf3YbPQDv+Fenx/ETw2YkZ5p0dgCVMLcfpTwWIpqpUk3ZMaVjsaWuHvPiToscZ+z295cP2GwIPzP8AhXMa38RtWvEaKxhjsEP8StvfH1PA/KuupmNGCuncZ3vjLxRa+H7M8rNduCI4Q3OfVvQV4tqF5cahfS3t3IZJ5Tlif0H4CoZ5JbiUzTTPLIxyzOck/iaaDn+Q9z6D3rw8VjHiH5LZEtmp4S099T8SWVouCrSbnyM/IOT+n9K9+RdvTp6VxHwx8NvpdsdSvYyt3cLhVI5jTrg+5ruM17eX4d06d5bsaCvPfjV/yDbAdvPb/wBBr0E1598a/wDkG6f/ANd2/wDQavHfwJjex5eK9f8AhB/yKv8A28SfyWvHwMZr2D4Qf8iqf+viT+S14+V/7x8mTE6LxBpFprWnPYXokMLlSdjYOQcjmsFfh74cXBa2uJMDGGnOP0IrsBRivoJUYTd5K47GVpugaNp6AWul2sZH8XlAt+Z5rUVVAGFA/ClFFWoRjshhRQaKdwCk70tJ3oa0A8n+NP8AyGrH/r2P/oZrgh94fUV3vxnGdcsv+vX/ANmNcF/EPqP518tjVfEyJZ9IWf8Ax6w/9c1/lU1Q2f8Ax6Rf7i/yqUV9RH4UUc34+0S717RxZ2ciI4lVzvJCkDPWuR0v4Y3RnVtS1GNYv4kgUkn/AIEcfyr1LFBrnq4OlVlzSQFLSdOttLsorOzjCRJ09fqT61dFFGa6IpJWQAa8W+KWP+ExuOn+qiz9dte0lhzXhnxIuEm8ZXxVg20omQcjIRc/rXm5r/CS8wK3gvH/AAlulk4/4+V/z/Ove1614V8PlVvGemqwyBJu/EKxH8q91Tris8p+CT8wFNct8SNabSPD7rAcT3JMKHP3cjJP5f0rqTXkfxivHl8QW9ln5LeHfj3Yn+gFdmOqOnRbQmzikVmmWKPDFjhBjnqf8a+gPD+lw6RpMFjB92NeSf4m7n868S8JwfaPE2mxetwjdOwOcfpXvqnIBHSuDKKa96fULi0o6UGivbGBpKWigBKKUVX1Cf7NZT3BGRFGznnHQZpN21A8Z+JmrnU/EckMZPkWZ8le4JHJb/PpWd4X1258PXclxbRRMZECMJAeme2DWbNM00rSPy77mY+pOSf516n8KtOsLnw5JPPaQTSNcOpZ0DHAxgc/WvmKKniMReLs9WK5gf8ACztax/x42Q9/m/xpD8TdaC7fslnuz94A4/LdXp/9k6Z/0D7U/wDbFf8ACj+yNL/6B1p/34X/AAr0vqeJ/wCfv4CV7nls/wASvEDLiOOwj9xGxP6tiud1/XtU1t421K58zy87FChVUnqQBXuX9iaVu3f2faf+A6f4U/8AsnS/+gdaf9+V/wAKieX15q0qlyj52bBI+YH8a9u+FsMlv4KsUlBDEMwBGDgsSK3BpWmqRtsLUY6YhX/CraKFAVeABwK1weXvDz5nK/QBwooxRXqAMjzg59af2pkff608dKiICClooqkAUUUUwGuMiuK8X+A7TVZnvNPcWt23LAjMbn6dj7iu260VlWowrR5ZIDwLV/DGuaWxN1pspiHPmIN69fUf4VjqVY4DcjjANfSbLkY4qjc6NpV1n7Tp1rLnruiXn9K8ueUr7EidT58Zfl+Zc49RTW4ALcL69K93Pg/w2f8AmEWoHspH9atWvh/RbUg2+l2aH1ES5/MjNY/2RO9+YNTxHR9C1fVZFWx0+aRD/wAtGG1P++j/APXr0vwf4DtdLdLvUWW6u1O5QMhE/wATXZfLHgLgD0xT1bNdlDLqMHeWrKsKBxS0A8Uda9MBK8++NX/IN07/AK7N/wCg16Ca89+NR/4l2nf9dm/9Brix38CYPY8wr1/4Q/8AIrH/AK+H/kteQV698IP+RV/7eJP/AGWvIytfv/kR1O0FLSClzX0i2LCiiigAooooAKTvS0nek9gPJ/jKf+J5Zf8AXr/7Ma4TA3DPrXdfGX/kPWX/AF6/+zmuEkbCj8f5V8vjP94l6ks+j7P/AI9Yh/sL/Kpqitv+PeP/AHR/KpM19PH4UUKelNz7024mjhheSRgqIpZiegFeW+K/iHcyXD2+hbUhHHnumWY99oPGKwxGKhQV5DselX+oWdjb/aLu6hhizjdI4AzXI618R9JsyY7FJb5wPvKNsf5nn9K8+0TSdb8VX7BZHlK/6y4nkJCA9uc/kPyr07QfAmiabsklg+1zgZLTHcoPsvSuKnXxGJX7tcq7iOIuPFPjDxCJIdPglEWeVtIT0936/wAq5K8jmhuZIblGSdW/eI4+ZT15z9a+jEiWJcRqFXsFGAK8J8d/8jlqeMf6/wDoBXJj8NKnBTnNt+f6CZN8OcN4104HOd7Y/wC+G/8Ar17oOteH/DBPM8a2Jx9zzG/8cYf1r3Ada68oX7p+o1sBrxT4rf8AI53H/XOJR9Nuf6mvbK8c+LsJj8VrLjiW3Vs/TI/z9avNf4HzEzn/AAzcG28Q6dNvC7bqMEkdAWwf0r6AQYAHYV83q5Rww6ggj86988J6qusaDa338boBIPRxww/PNc2UVV70H1EjXoozR2r3ChBQaUUh60XAWsbxq5j8J6sw6i0kx/3ya2AazvEsJutBv7ZF3NJbuoHqSprOp8DA+fADn8K9W+DNwX8P3Vt/FFckn6Mo/wAK8q3AY9xXY/CjV/sOvNYSHEd4Aqk9N4zj86+Yy+pyVlcD2EAU7ApoNOr6pAGBScUp6UlMBaKSgUALRRRQBGnf61IOlNj6H606phsAUUUVQBWfr+pRaTpdxfzbikKZ2gck9h+JrQNcF8ZboRaHb2oIBuJwWPsgJ/nWGJqOnSlNdAObu/iPr08n+jra2uDjYE3E/ix5/AV1Hw98YXeuzy2N/Cizxx+YJIwQGAODkdjzXl+j6XeatqMdhZr++b+Ij5VHqfavbfCfh2z0DT/JgXdM3MsxHzMf8PavJwEsTVnzOWgG1SigUte6AYpDS5ooA4/4h6BqGrxQXOnXTrLa5YQ7ioc5HIP97iuY8JeP7qyl+w66XmiB2edty6N0wfUe9erN0NeW/F/Q44JY9ZhQKJm8uZV4y3Y/U968vG0Z0/39J2fUD0+KRZY1kRgysMgjoRTxXnPwj14ywtoV1LuaMbrYnrs7r74r0XOK7MPXVaCmgFNeb/Gp/wDR9Kj9Wkb8go/rXoryIilmYKo6k9K8d+KOsWuqa3FDZP5kVohQupyGckZ/IAVz5hUiqLTerB7HJV6/8IP+RU/7eZP/AGWvIO+K9B+FGvWdmJNJupPLMshkjdmwpOBke3SvIwFRQrpsg9RopqSKRkEEHvTs5/8A1V9MnfYtAKWgUUwCikpR0oAKTvSM2BTdwP3f0pMDyn4znGv2f/XqP/Qmrgid3511nxWvorzxUY4n3C2iWI4/vckj8M1yi5Ei8FgSBgV8pi5XxEmu5LsfSNv/AMe6f7o/lUlZ+j6hb3WkwXcbqY2jByCOMDkfgeKNQ1extIfMkmUn+FQRk19SpJxQ7o5f4wXs1v4fitYWI+1T7Xx/dAJxXkojmkkRI4mdmIVQozk9hXqnjqaDUrSwkuLR2SK43GPzAAQQRyfTnNVry8j0PQ7jULu3hS3jiLFUYHntgAemK83EZfPE1nKTskZup2Nb4di10vwvDHKhiuGLPMpHzZyf6CtZ9eSN/mtZQmfvkjpXmVpr9j4g0Sa60zUrqC4VB1iJWMnPUEc9K5jSPG2oa9q50a80ud4FGBeKzLkr1I+Uce1ejTpxpRUVsTzyZ7UfEnnXYjgVVhH33Yfyrjb3RdLv9WuNUurmUpcTMyZIRQp/U9RXnM91HpPjZ1fxZeJZPjbC4cnJ4+6e1cf8S9ZXUNbiW6+1oYshJNziGUZ5IUUqkITa5lew9Wepaz4s8H/D68t9WjupL2Zi8cMEDeYzMRjkDHFdh4T+LWkeImto7dJIJZ1YrFNHtYkdhgkV84+KNJ8N2enWRN6988i73W0+4nfAz0PrV3Q7rwbfW9rNozT6PqKDy3YT7jKoHJ/2fTNKNOMPh0K17n1bp/inT712jhkG9WIOTwCDXF/EDWfDl9dLDrGpQWL22djrICWDY4I/CvCtGk+H629xubWprvayohuSCWOeQR6dea5W+0nQW1VHvLLW49Pk+d5zLvY575pype1i4y1Qmn3Pfo9G0p7CXUjrkJs1XerqoPy+p5roPh1rWm2OnvdWGqf2hYzuRhFAAkXrtOa+dkNp4fu4vs19rUejSN5iC4Xh1PUkMMYrdt7yS0sZofDd8klvduzPEY8ctxweAB34rGngqVN80Y6hZ9z6h0LxZo+sA/ZLh9wOCHTBzW8rblDKQQfSvki21jxt4Q8PpBss79ZZCFZJg8keegwc13fw+8SeJrPRXPiS31KOVmLxl4wCRjsR1/KupN9g52j3t3VBudgqjqTVGTWdNQnN3GT6CvOdE8U2up6eb24nnhSOQxmOfIIPuD1rcjQygTRxgo38QAxSYva+RoeKfF0OkiP7LbvfMctKEOAifX16cV0lu6z26TBSA6hhn0Iz/WuKu4FIWSM9OqDjNTjXLm3Cj7ZCoGM+Zgj6D3pRg+ZtvRle1XU828W6W+k+ILu0dcIH3xH1RiSP6j8Ky45JIpFkidkZCGBB6EdDXb+OJbfUoVvdUvLa2EKlRcA4UDrzXKPpjrGs8dxBPHJgxsrZ3j1B6V4WJy+tCblBaDVRM9i8CeI4/EGlK5bF1EAs64xzj7w9jXR18/aTPq2j3h1CyWSNoshtq7lPsfUV6FoXxHspo0TVLeW2lOMyINyH3x1FdeGx1ko19GNSR6BSGsSLxV4dl+7rFpkdmfB/WqepeOPDlnGzLfLdOP4IBvP+ArueKpJXckUbWralaaXZSXl7J5cKYy2M9TgVJp17bX9ql3aTLLDIMqy9DXkF/qOreO9eisYUMVtnIjGdsa9N7HoTXrei6fBpWnQ2FsuIolwuep9TWOHxLrVJcvwgXaWgdKK7QGx9D9adTUxzTqmHwoAoooqgA15f8bGb7VpicbSkh/EY/oTXqFed/GqDNnYXWPuyMhP1XIrizBXw8gH/AAc0sR6fc6nKp8yeQxoSOQq9R+f8q9BAxXJ/CqdJvCFuFI3JJIrf99E/yIrrKrAwUaEbdQCg0UV1gJRRRigA7VzXxMhSTwbes4yYwrr7HcB/Wum7Vxfxdvvs3hXyVcBrmZY8eo6n+lYYmypSbA8u8OXjWGuWN5uwY5kJ/wB0kg17b4ri1C58PXMWkSFLx1HlEMFP3hnBPA4zXgYb5vMUZJwcf0r6Otd32aMMu1toyPQ46V5GU+9GUGB5BL4N8ZXUha4RpSe8t3nP4EkVEPh74nOP3FqmOg+0CvaaSux5ZRfxXfzA8aHw98TZz5Np+E4pH8AeKFXAtLZhx0uB/WvZqiubq3tUD3E0cSk4BZsZNDyuh5/eFjyW18L+ObP/AI9vPhx0Ed4MfluxXe+BY9ei0x1193M/mkJvYE7cdyPerSeJdDlurm2g1K3lmtR/pCI2TH9fSuV1LxpqX725s7Ef2fFuBkwSznttxWlDAwpS5otkuVj0PPFV5ry2ibbJcRI3oWGa8fi8UeIG8K6lrWpefC8rH7Jas3+rQA/OR0q9ou1vCcGvXV9FPM8XmXE8rb0X0A5wK7iXM9R/tCz8wp9qiDAZxuFV7jWtPhlELXCtIRnanzHH4V5A2s6bofh+e5OtR6heXyvNCXf5QOyL7Adqz/AniK3u/DM99DFPDPul8y5m5LccfMeMf4UXFzy6Hr+peJrKKFxDvklGVCgjOcemc1wPk6nq0720niy6YoN1wgXaEBPHQiuL+HGqabqE99rl5eG/1BJisao3yRoDyQOBmnaB49sZPGWvC3jV7BAgIEWS7Acknqa56lGnV+IPfbOoTQtNt9eh083Et5JIjSKu3C8DuQcda2bHT9OtdT+yrDZQGMn53b53PoM814nY/Fr+yvGN6txbXFpAGKRguW3jnjBHqap+KfGV54k1bSVuDNYRWk3mmcAB2Q9fw4pUqVOn8CsDgz2zWPEcljrlvYwLCkz9U3989ax/ife2+mzWuq3sqXttCd08BkB3Fecqp6/WvKPiX4jZbOS403V4XmXKrsxvcY4Oeo61zXijVm1jwnFqEt7KiKEhED7SWI4Y5HP51tpFaDjTdtT27xr4y0PX/h4NYg2ZDnbaO+0MBgc+orLT4k6Bc+CWsmlDRC3EbKCNgYfwgMcn0/KvHvBt9pFykehXd4wTcSkkshVVBX7uB71zugPFZ6vO93dKsds7mKMoNshDcAj0NQpFKkjvPD3xA1bS/F4tbOa4mtZAPJgHGSeg4471X1rx9qWneIBdW8l7A8U7FbZ3I8sseRj0NcHPrMdrriahZ26xFJfOC7jtDen0rS8UeIP7XtU1xbSO3upJD54RD5bcjb16nihSutR8th3iO91rUvtGvL5spS4EchJ5Ruw9cVoWN34i1jSZfJEEiM+fKV8zqwHIAPr7VkL4rur7TZbaKC3juDk70AUPnqcDGTWRp11eRXzus728oYEOrEEmhN30A9B+GGra5qbnwzcW1tPayFvkufvoO+3J6+1L4OuNL8I/FX7Pd6bPHEJmgDNnacjGeRjrXn97qtxb6obuzmmgmRwwbd8xPc10MOkza34Xvtfa6njkgAaHc3Mr9zuPAPtQ+yHydTrPiLp+hf2hDdabqYNzbXBMsSAAHjPOMCpvE/jyG+sYrfTZY08u28kpLHyD6ZrzSQxSaaY7i6uY9RX5vmfIcdKZoFnpa6/aLqmoiFDL+9DR7hjsapSbRLVjvvD3i+1k0yLQNbT7Zi2dVEvO05GNuM1qeGvGNrp73mjy29oLGRMpcMxZi3sAOMV594vvbKz8VC40N0t0iQcoCEz6gD1rZt9a07UNELWi2lpfhtstwkfzyjuCOlHO9h20OxttevdBWL7Fpov7a9zuIy4I9c9BW7J4g12C0t/7PtzeWM64lnXLfZjzxkHAFeWjxxdyx22i+XFClsHjAjGfO3DHIq34L1S407VLnQri/wDslvdqVCTlhhuoOO+armaJ5Lnt2nw39vYxW0l7HPZ3WWMsrb9vTjNdlpd5NJF9lt/KEaDbHJ5gKFvQ4PH0r5gbxBr+l+LUtZYTPYSny4Y3JEagYyye9ehazfXHge7Oo3dtd3Gl3wWQukuNjkcnjr60ash0z1kw3l5E2n3dxarNISdsasCQD2pt7HeR6dNatbxQJt+WQjIPYAjOfyrzuw1qO11e18QXGoG50KZcLcq53xN/dOP8K6X/AISnSLi9vYrq+R7ZCGSdXYkf0qotMhxZW8O2Hiiz0S8t/EdtpNwodnhDNuBHb1wPrWxoepW502KGG0is5yNrbRvRSSeBgf4VW1LU/Dc1mJpFSQeVlbhd2wnsG5659qg0S+l0vTVDWD/6Y4G1JcqfoR0xTvYctRltPrEU15Z6XFayzRyhpjdAooB7Ad/5VLe6lb29pFBd6TbRMW23G3Y3lMf4xt5K+9VPtOrX3icxW5XdCADG5ydn+8Rz1p13o8R19Lu/hhhSfdG8kYwceneplFTVmSPg0X7Tpkt3Fcoxjb5um0D/AHquad4P1K6uEHnWkULAfvXlBGPYVM0djp9nK1vfQvEoZTFjAdQMkEZ/Wm6LeXStDZ2yo1oeU2kv5S4yMEnPWuOeW0JO9ilOx6p4V8P2OgWHkWuXd+ZJWA3Of8K2QOa8/wBP1+70iONbyVJ7eRipc5ypAyfrXU6f4g0u6ZYxeQrKVDbC2Dg/WuuFOMEoxWiNVUTNiikVgRkHNLkVRYxepp9MXqafSjsgCiiimAVzXxE05tT8L3ca5LxBZkHuhz/KukproroyOAVIwRis6sFUg4vqB5V8IdZjtL6bSpnAS4xJGSeA44I/GvVgTjtXhvjrQ5PD2ufuFdbaZzJbshOUHcfUH9K6rwb8QovJSz119rKdq3IHDem4dvqOK8rB4j2LdKppYD0qioLW7trqIS21xFMh/iRww/Sps+4r11JPYBaKbuHqKz9Y1vTNKhMl9exRY52k5Y/QdaUqkYq8mBoSMFUsxAA6kmvE/iJrg1rXWSFibW1ykfoW/iarvjLx1c6tG9npqva2hOHfPzyD09hXLWOmXt3nyYSEUbizMFXHrk9q8XGYmWIfs6KuTJpIi0+BrnUILZQcyyqox7kD/GvotcqOf0rxXR7Wx0m9TULjVLZZbb5wpHAYqSDz17V1Fz4ot47qGwm1N5JXAeQhsBEP8QxxiuzLsLKjFue7I9okd7c3lvaxmSeZEUeprBvPEU8hCWEKLnPzS9ceuK4iLxPa3LXd810Y7C1LHLKd8pXsM9uKwtCub3WzPrza89gvltFBa7Bt2scqxPXPavRXYXPc6PxB4ln8tL241OT7LBy6W5GZWzwMDn1rn7jxdpupeDJfEguWnkilON7gGIrkYAbpXJeIPC+v2/hu8YahYSsz5haeQxOGIIAA6Ek/0NeZw+HvGdt4On0r+zZk8mZpplCfLg88HByaHF3WgRin1PW77xl4V0PwxcnRbeS8m1BftE8qkSbpDyQzccD0rjdZ+KutR+BbJFYfaJWcmS2XaqKOFGO3NcJc6hY2Hw8fS7uxuW1G4kCqzqymNRgk/j0rM0nUtPXQpre7t/tM24C3EpJSELk9O+eKhy5dDVQVjtr/AMS69r+iGXxBeSvamPygsT+Xu2jO73HrVnxBq7x/DuHSNOvpYrFYFYiM/M5YkkMf/rV5zrfiP+1I4ILbZYW8EGwxIPlds9R7nmseDULhYHt1kZ4em3PGPpWbkilBHp4uLzT/AISW37xftF0xWCbzM7IjkkFex461D4d16Y+F202a7jtkWSQvIz5Mny8DbnH44rzY6pdSWwtFuJhAp4jDYX8qia/bcqyMX2cITzs+lPmtZlKCO78A6paaXqurC8mBi+znyEdwFLt3/wA+tczZa5qWlXEn2CcRJKSr7SSWUnkZrn5nLuZd+4g96azbsNuI9OajmQ1E2JdT+z6zHqKfvDHN5g8z5iT7561b8W+JrrXZ5LiRY48ABdh24BHPA/GubLhkyWw47A9aS2k2oVkRd3qepp8yHylsXMv2LbId2G4I60treyshhkZmTqq+h9ap+Yw+VWGCaUmSGTeMZHajmQWLkM6xXIEmTuPLDtUN4WSZ9oyd2Rk54qKRusitljxxTUlbyz3HcGpbCxLuT7O2ckjvV/TJoZbd7aSYICdyZPGcelY8cu19mTt9MVGwXzNzE5z2pXDlNPSZbG31NHvPPaDdh/LOPxFTa1qUNxdbogxReEY9ce/vWaVAQupGfc1GPmQ+Y1NSsHKi5JqD3EQDDPl8gjg1e0vxHdQ2cmmzN59lJn9yw+UH1HvWCnyllHIahW2468HjHejmdx2LlxcqrBuTgnIPbpxSauV3xmKTIAV+D09qg3faD26HOaZBH8zI2SCOOOKq5LSN/Q5LK+t5INSM7ybD5Lo+Nh7ZHem2F8dHZ4dqsJiFkDgAkZ7e9YEbT277t2MccelXJY0ntjMJ/wB4CAYz1I9aXMS0dVqd5otvdR32lwqW8vJiuHMmHHfNQeJ9bg1WGC8tVdLplCypuyFxxx3rAtmWSMWryeXjv1zU/hu5ttL1ZLi6CvEpYeoHvihSdwSOgTUda1nSzAkMckVnlwHfkH1Hc1e8GeINU1K8s/DurPLdWayFFV2IZFPYE44rk7/UoV1k39gxjw/KgfKR6Vf1nULy4sINYFrCNuEWcSfOSPbrVppPUGj0zV4V8Cy3EPl3WoWd192NQVjhH54zWn4J1aw0GCz1Lzvtlhekm4hm5MYHQDNeXaPqV94quEtr26lnmVPkJPBA9SaseFdQWCa70eS1EqzsVEzKWeFgeq9se1P2jYnFHtF945/s+wkW00u11LSlbc8IQKeTnHfoKn1bxVqFro7G1tSlhdqskKwxjdFu7Z715r4Tul8L64x1F457Jw3ytNkYbPO0cA1vSeJf7AUahod0JrcPsubOZlYOpxyABxwSPwptkOKO78J2+tNp6atPqkY0wKfMe7TbNGy4AII7fWrWl6e+p37ajqmqLc2rSiOHyJOG9NwHauA8ZeM9RvYrfVvDuk7NGnCxTWgJZpmA5+QAnFHhyzvVsW1S3kltrW4YSS2kuY1jwDnGe+e/WrTMuU9Bk1HStJ8SSLJeCSPlDbvgj3IOf0rSiu7LT5BBoNrIzTt5sgjPAz047VwWhXdjdj+0ormyvNJjdfOt5E3Tw+49ava7442akVtbGKVAP3d1bg5eMcAH1x6dqakhSj2PSdKWfVIFvLw24mjf7vllWA7/AE+tO1iaFbeO3hYx3RGY3+9yOg+lcJaahr01xZ28kkmm+ZiSJmTcGBOMBu2fQmux0ktp89w9xcQTshHl5wGHHIJ7fhVKRFjo/DGsapHYW8810rpvxMnl8cdQD1Fd7bXUFzEJYZFZT3zXjWneLRql0I7K3ubeVWKyhn6AH+Ds2RWtN4ht9Knd764u1ikx5ZMTDtkjIotc0jNo9TTqadSCnDpULZG4gpaKKYCCjrRQKAMvxHotnrmmtZXe7aTlXX7yH1FeLeJdB1DQLxo7qMvEx+Scfccf047V74RUF/aW95A0FzCssTDDKy5BrixeChiFfqJ7HzzZXl1ZziWxuZbdscGNiP5cVvQ+NvEsabf7SdvdkU/zFddrvw2s5Q0ukzPbyE/6uQlkP07iuUuvA3iSDczWIlA7xSA5/Dg/pXjVMLiaPwi5iveeMPEl0pSTVZQh4IRVX+QFYmZpZy4Z5ZXPOcszVoTeH9djJ3aRfAY6+Sau6d9n01Fs/lfUp7dZ9wBKqm4gjd0Xpg/jToYWtiZ2nexLnYzJbWGPRri/a5R5FhaSOJDksVPIz0qxfXd/NBDdWdqyvd26vcJM+MqoHIHQVmx+JfD+ltJYNNBJfRs32lYlHkJkZIAJwTkgVwuo/EAWSWyyzXUiZljaQp+8YMeCoJ4Ar36VCFGNoojlcnqaXiDw1q3iPWJNYTVY9ITUbdg5nfeFKfdGV4DH0q7b6TqPh/R7bWLvXbd4tRiS3d2g2rjPy4JOcZ4x6E15pceKE+wWVvDqEsVrbTs9qGJbcCf4/wDa61ma/wCLrrVbXy/s0vkqCuWfhW/vKBxVSmrmsYOx2Gq6xdXkraCNbUypIxXyo9qhSep9uazdI1LXLG0h+zanDLbWTiCSFDuMpI7DjPWuR0+TTorZ7i9nYXIIdCSd0n4ise41Fp7tmDlBz8uam5pZWPV7jxFr0enNcahZzxQ2zL9nSNdwBGSCc5qwnxk1uSddP85YbdgN08ka4LbcZ+ma8o03XNUtWa0kvLg2M7bmRpM5PTJz29q2L/xA9rv0mQW9xEsGFlMSggkdj/WhS7C5Ue1w6p4F8SaAs3iGMzXE0a8QdWAH6V59p/w+/wCEmtpZvCqx6ZFLJtjtbyTdIVHG4nsK878OyW15qsdveXcllEWJ84Hla6LW9SvfCviOOa1v47yyj2SQlzy2BwcdeCPpWnPJq7J5Y3GeMPhd4z8Nzs1zo5ubVR/x827h4+/XuOlcVJHcxnBQxZ77a6rXfHHiLxBIjazqV7NBuyYd5WMntwOOM9K7/Q/EngG08P2un+MtNk1CeYZPyD9yvYgAg/nWb5S/eR4iVYHO45+mBUUqPu54B7ivVfGGk/De68M3V94Sub2LUTIEjsppOFHc/MOn41wI8N+IZrF7yHR7qW3UgCSOIunQ55FTKOmg1PuZXzeUVU4GPzqFmXCjnNWHVlHlyI0b5xtIwRUPO7Yw6dKykmaLUYwy2QoH0NNkYsMMTx6U5eGO3Gaac8lBg+9SDJLcqo5Hbgk0FpASzMOT0qMONgzjNSFgVw2QaaBDN7FsjgHPApwZt/ydDTQo7GpU+VelVcdhHYMNoOD64qHeFYKecmpR8ylSuefSq+GLEKO/GelAiXYAG5JpVYr6HPtSsAsagEe+Kjk6CgEOQozZfAJ6CnO4B2dgc1Bzkdc9qc360hkyMsS5wDz6Us90kjbol2+1RMG2blIqAs/TindiaNCRjNAGAz9O1VoJGWZg5BJHUelRbpAqr+Ypu58Hdj2xQFlYkyY7ncTuxzk0TyRyKXUANmgnzB26cmq/7sA7crzzU3ISLaPELRVd/wB6rbj6EVYiu4YysTKJIsd/U1nTBY5duVPA5HSn3CorI2TnHAHShOxVi7b6hNZSbrR2TDEgrV7TtUuo5ZL1JH9XOB1NY+FeNdg2joST3qW3unh/dKFIyM7qtMTidjH9k8RWg3Xq2t3GVVzKfkfrjge5p3g7WLHT7a+s9UkZZH5ViNyuQOlcZcySmfzNwBOPujHFBB2lmYhD3zzVc+pPKd74U8VTaJ4gknhYJby4GAPuL3Iz0P0rSuPEeuW2sn91dTaVeMCofkmM9MZ71y9y2kXXhFZY1RdSik2vlyTIuOoFQ6Lqj3EIs5ppJCoyAykkY6Y9Ku73FZHoMyW+h2Ed9dWreTIp8xANjk+h5xXXfD650XTLNNXs9TjuLKdyJLe558rJyeB9a8csNelW4axvoi9q/wAqoVyVPt71v2tw3h+5huojaz2V1Gd6yR/Og9CvY+/SrTe4nHTQ9b0TxVe3l7f29nDNf6QW8u4ikKnyjzhlAxgc+/1qW7t4rm4F0t8Z7aPopJ3n16dRXmGnalpOj38WuQzHUFuY2WSJj5bRnPGAOKr2+qXsOoS3WlTTbHbcheRiFXuCaHIxcUe4aVN4ctJFazBLSJuMJlPlSNnAKnqGH1p1ldX19c3dpc20rR20gESTMAwGOoJ6j3rltEurZoLfU9N1ezZXjVbm2ljBbeDzgHp9a0NS8YWVmY7awtDqceCzSqP3iH+6W79T+Qq07K7Icex9QrTh0pq9adSWyOgKKKKYAaSlpDQAtIaKQ0roBe1Rznahp+eOOaq3TMM9ximRN2Ry/jXVv7PsJJFZVbY2C+cZx7A14P4w8QWNjpN3cRzXTbmFrO8OFLOV3DA242ZPJ4Neq/E/W7PTtGuWuriOLKsql+duRgnA9q+VfHviqLUpUWwdViRSkxMYU3DDhZOOOn40SdkZwhfUp+J9ftdQuRPHBEjGIRShBycgfN05PFY5vLyYkTXDMI0KxMeWAPasmcPhpN+7AzzQsw2liwK459j61hzM6LE8DQxq0d0jZHyhR/DUS3kixhY5iVDfd7H61XSRnXKZYj+P/GpEWHymEhVjt5CHBz69KTGkPv5pbg8qMZwB6fSqrbY5EDemRUdxc7wFLlFFPnIAVlYOe4ouXctXMrGAxbFPHNUxHLjLEFeOo6CmvcRdWLjbyc9BSNcl/lwef4uxFCZLRYkniMKo6KVXhSO/1pt/fT3joJpGmQKFUvzjGen50gRTGBt4AzSSjaqcjoOAKLgi095ObeOCQ4RAQB7E96YhjebdLukcj75PSq7M0kWSpLZHHtUa54wxUE4yT0qSy9GPKlEkkfnAcKM4/Gu38OfE7xH4fsjBHH5tqgxHBISEHvgda4OC5jjhaOf5zuyrDtUVxdSyuwByueAemKfM0TKKludz4z8bWviyBftXh2xgvCgDXqMQwPsKx9B8I3HiB2g0xmknSNpApXhiMcA9uvesAQiSL5M/JzntWpo/iC409Fi+3TrAfvRQSeXuPoSOopuV3eQWaVkQ65oN/o+5dU0+4tZCByVyvfuOO1Y8eUXayhvbvXoep/E7X59JTS1tbNbEZyjw+YzD3Y8jrWPpTeE7zRJ/7Qs7i31VG3Rm2JYSDnghvwpLlbH7yRy6xfN8q4HvU7QIyjEgfjk16HafC/xbqdpHfWmneVbGPdGszBJCvrjvXKa/4b1rwzdmHXtLubPecpvAG8HuDVum1sSqiZiRLCobe5B6BSOtJKg8v1HUGpri3i8wSI+4EngjkH0pWaJ7ZVbhuRWVkyymFKru6ikY+Y5CjBHWrSQyR3KWdxGVUjqRt69Dz2p9zp15CsskcJMaY3sOV/OiwrlBiy/LgHNNOTgbcn0q9b2jSqWjyzgfdzUYh3ygJ/rs4Cj1o5WO5UCq0wYjAHGKcF+fK/cPrUkkMqSNDOvlyqcc8c0picxBW4A/iHejlYrkMmckDgUxg+BwMdzUwgkD8lQnqabcwyxsFUjb6kdaRSaIVIYnPFK0arypyff1pNo4HU9aeqMynHfnmlzKw7DA+0kMRgjtTJFVUJ6DPBp/C434z34qGR8H5elQ0FxQAW3feOe/FMeT5xGx5zSBiVJximPgyBlOakZY37cx+tSyOFkxtByAKrMdzhec+tSbshlIyx44qlLuJliWZXAO0bgMcVDCskjY+4T6d6a8jMdoXbjrUZeRCpBx9abaFYtRNLDMegAwWrQubly6TWoWJ8fNhsZrMZvMh3D5mPXFS26xlD58jowHyjFaRm7WIa1NW31T/RE8xMSZJ8wdatf21f6x5Vq86xjG0seNwHrWHEyAKiNnnkmpPMMExK49qabBrQ2NJkELG3mmVVLZGVyK29E8Qf2PPcWcyK+nTBkODypI6jjiuSezn+zi6IbYCBk1dE0EkCptcucZbdxVp2Muh6L8Mb/QdP1+UeImVtOuIyscrnLRsPQ/T8OK2ns/sUTXehXjXOjySEQCSMM2Tk5OfpXmcYtjaxjd86k8kjn8e1aFnfyzaetrc6g8Plv8r+YQCPTH9a13Qran6LLS0i9KWnHYoKKKKYBTJZEjVnkYKqjJJOABTzXC/GDU3tdDjsYnIe7fDAf3F5P58Csq9VUoOQFHxF8SBHcGHRbdJkU4M8uQpP8AsjuK5S68aeJppjINSaIH+GNQo/LFc4PlG44Hvir+n6Tql/HvsrC5uV/vJEdv0zjH618zLF16z91/ITZqWvjXxLC+5tReT2dQw/lUs/jrxBIrD7RFyOP3AqlJ4X8RheNHvM+gQVUuNJ1S0iaS80+6gVSPmkiIUeuTTbxMVduRLaZwHx61KS4eLLzsTbrM5+5HKSMMvpx2xXg9025cgMIxjr29q9f+OGpfadOsbe4jKvBuiHzfe29G29uO9eOShpF+9gY496+gU1KCt2HFWQ+4YPjy8kEfdpluxjmBlC8dB601JvLX5QGz0PcVCHeWUjDc9PrVpGqJZpdrs23arE5AHSq8PzOfnOzqDVpd0K7pIw+eA3oaiEiskixxKAT81JlWFYRCAZUkjqMc0weWVPyARjgNjml8l2AO/djuP61ZaWNYlaTYSgwyeppCKqR/6M8gAA7A96YrRrGjeWrDvxyKklkPlhSCo5IFMiRjCG3KpH8PrQFyYsWQIVJUdDSyoGQMsYRh3J4NRNOIzuxyT909qddTFlTzF4Pp2pDSIxPhVTcFfntxTC7GLaMEg09404LbiPXHSkfyo12s2c9NvWkmMauXG1lwfcVFE37wjI4P0q2EjaAbpGb0JHK1Ctv+9OCGUjjNDAcsj8kMUOeB2NE8e/aeA3WlCFQScECljy58tuw6jrSuAiO8eY2YHPBzV7TNSm0u6juYUjYqMKHXKg+tUSqbT81RtIuSivxRcDsV8b+Jru+FzcalPchYxGYvNYKV9BWzcfEuW6NtDquhWNzawgrtkBZ9px3OegrzZVaPDxO+/IyAcVopfQY/0y2WQ9AMYI96qM2tmSoI6m9tfBGqGSTQxfadMzKCJwDEoPUjH8qwdS0C4tbxlsG+3W6niaFDtY98DmqSTQKzNGAw4wH9O1dBo3i7UNJxcW0gt9owIkiG1qq66js+hi6vdXM25Jl8p9oB3IQwHtmmWN/P9mltJmLArwPf3rurz4mWWu2Mdj4j8NWF/wDPn7S+VkA74x0xXG+J49BXUHbRLm4WLOdkgyE9geppNp/CxWkt0UbeWazvIpGXAJz7EVpaxHFcKt+MIzNkIkeD9RzWTc2mow2y3U1vciB/uOykKfpTRfXIVI/mKDpz0ojJrcfJc6Oxh0zWlSOYzQ3MeQ7qm8MuO/eqNvHax3otrgsIslQQOfxrJt7ya1lF3bzNFLjkhiM+3FWby+t7oGd932hvvEnIP41XOg5HY0by12x4htzNEp+8i8g1Q/s+4uIjcxwySRLn7ikkfhWhpWuyWti9rDbhGkwGkDkcfyqPSNWu9D1Hz4LgsjAqYy+Ryad0yUrGAYkDFvmHY8U1o/3bMjEAetddqGmX32dtbPkCGVDIjDBAbPQiqUMFxr85+y2q/aDjKJHgEeuBWbirlczOa8uP73mZPfNMn8t+F4JHpXUJoPmXjwXUDwPEDvVCOvvmsv7Ox1GRLe388bD8uMkfSh02xc6MeONSu3f97pQqqkgjAz81XTBF5IARxLu5X0pH8jyk2g78c/WodMakVgGVmKqCc45qPafv5OT6VZVg3zbWODg0wsZFaNVK56Go5O5VyMKWjLDPHU0yTLOFOBinw71Zl+bJbGDRKJFl3SR4wetHKguLbqu0qP3bDtUsSt5ykKGYnqTTQxJD7Bg0MrAeYrE5PC+lXYRYdUUbTnA5J96epjmUAKwGOuKhht3k+YthSCeTyaktp9pEL/dBwT7VSFIu2cjsv2VGL5/gboTniiG3kguNlwSmCQVI6GmWxEM7yW8g+U5XPUVLf3NxcXDzTuXYKO3XHatDI07O2hWaP7Vd/Z4i3JAyfqK0L+6tTGfLlBUOFBUAEjB5NY1xE32S1uM+ZvUnAb7pz0NaWgwQy2L/AGmKMsWB+bhuh7+laRfQFufpIvelpF70tVHYAopKM0wFNeUfGpWGs2DcbTAQPqGzXq5rhfjDp5uNBivkTc9rKNx9EYYNcePg50GkBzXwr8OW2rXEuoX8Pm28BCpG/Klzzz9AcYr1uONY4xGihVHAAGABXDfBmWNtAuIlwGjuDv8AfKjB/Q13dZ5dTjGhFrqAHpWVqcMcsUiSR71IwQfTvWr2qtdoCG9MV6KMauqPkH4teHCbjULW8ulQae4kiQnBdTwpHvtIH4GvEdRi5KRoQuelfW3x60UfaINUMHmrMhtpVK5GcMVP9Pwr5X1+wm0i8khuImVnJKAjAA9q4aUXFOHY3g7oxDCiSAsxB/hx0pZpfLVeAx7EDpQ7MyDDD5TxULKrD5y2a0KLDyCYqzdxz7mkgEaymRl+XFQK4CADk84p0m47AcgHsOlVcdi2ZXuLdljQRsOu0cNUBsWVRvZuRnJ6Zqa2vVtwMZ29dpFMuLia7jYQxkjO4j+6PajQOoOVEGAoOBhh3P0qtJtVhwSOzYq9BbqY49ko+boX4yfem3AUKFVwcnLAr0PtUpFFZ4AVyJlBz1bvSSMwiEaSKeeVxRcRhUP7xnPYY6U1kZFw2AwxyD1pX1HYa7Oi56p3WmQJHgyc5zxmpWk8xvkAwOCGFRKCW4KoPrSluIVpM/KFITvikjMbHK+ZhTzVmCI+WSrKD71XbzPNHG3nBA6NSAe32ddpVmBzn5u9Mf7xkI+UntT9q7lMg2k5pryMEVdqspbk56UgI8qWGeB3zSrHEpK7lPccUMhO+VWXB6U2RNvzk8npigBw3NgKN2KWUSM212xjpkUkMm0EBR9SetDyRk+ppgSCQCPAXJHU+tWBcHy/L2rt/WqifdLbTgmkdwp3MCfYU0wLCLB5m5pNvHQ96RfLkmCo6jPHNRI6jHyj+dQs6hwygA5zwadwN2Of7PEUvLmR1H3I8kj/AOtW9b3Hh+9s8HwoxVIwpmjnK9AOfrXFG5kJyctx3NWI7mVY9sc5CsOVDED8eaE30E0dRpfgFdeink0TVrOIxjcYbqYLgemRWJL4P8QRXptE097iXBINufNVh6gisuBriFv3cxUDLHBxn24rZ0jxZrWlsxsr2WE7dg2HAUUcye6F73cxLi3uLS4aGdJIZF+8jqVIP0IqKSaTG3d9BXSXniX+1Gjn1i2S9lBBMrKNzD0zWZ4iOmzAXVhAturkDyg3Cik7dCrvqV7TWNQtVkjSdtkq7SDyMfjV7RtYbS5DeRM/nhwVIOAMevrWDt9PXrSFmzz0/SouS4o7jxBrN54n1ifUrJhbv5KtImByAOo+vNQaHJqWoSD7MYpbu2+eMAANgfzrl4dSkhhaOEAA8A96S2vLi0u4ruBnVwcnDYz+VWqgcp2rpqmt+IYbY2KQX8i7VUJtWQn2rI1XRXsr6WC4jeLUIWG+3ZDyKsX3izUr2S2vZ/3NxAf3UsfBUDpz9a2T4ovPFkkMgWA6yigs5X7231+taqopaMTizjdTfGomVbbyt3/LLsPz5qn5AmcSKoUrywFegJYf2zbeZNbW0NzZA+YigAOM9f1rn5PLurwQ2OlTC6BO6NQSGUdwOtLksK5gXUq3BDDcWHygYpzNLdxfu7TAgTEhUH8zWgkltYX0dysEitE/zxMufr2qTWdRhXWbi90JStvIoLxhDt6DIPtUON+ozBgG44UluQAPSpxBItwsTqVYngnjinyKpAvEjEWW6KCRWjczz60sfl2gWaCHLbOpx1NSkkguVNQs7ixkUSfdI+Ur3BqKe1xHFMJVUseh61Yaa8vk8uYGQJyBnoBUSgGRYjlznK8dKa2C4swhALKGY9wKuwMos5I9uWByD61UQOlw6sAFx3FTRrseIyMAhPzEHkCrSIJo5G2CMKeTxip287yNkYYANTb1Uhm8y2bfGMFCakmYy26yBduT1UcGtRrc/TJaWkFLVJWEJijFLRTADVa/tY7yzmtZhmOZCjD2IqzSHrQ1cDxPRtSvfA/iO6tbhTOm7ZNGvG8c7XH6n8a9EsvHnhmeNPM1HyJHP3JI2BH4gY/Wq/xD8KrrloLi0CpfwDCf7a/3TXjc6vFI0bAqQcMp6g+hrwZ1a+Clyx1j0E2fSEMsc0aSROro43KQeCKdIu4EV598GNSkuLG706Rywt2Vo89lI5H5ivQ69fDVvb01NBynE/EbQ/7W8PXlqiB32F4x/tLyK+Qvil4f1GSBb9bN5YYlJm2DmPOeT9Dx+FfdV3DujKrxnvXh/wAT9Aexv7nysiC8DSJjpk/eTp68/jWOJ/cyVbps/wDMineMuU+PmCKcSLtwdwPrVR0YMdn3Sc1teJdLktdYu7dtyKsjAbuD14rGlMkaARjPua0uuh0DMIkRk+V8+tCSeayttZQOBTfJZlDHABpyvsj8oNuA7H1pFJDvs3mEbjuA6+v/AOqrdlK0AeJVaPByOPu1QMjMiyOTkZwRxmr7oix253feB3f0phYZcyNPbhhtdc8j0NUpLhCArZLg43VJJKIz5aPtUk5Paq21NwIYNu5JqWBKZJ2JBUjHpyKjaNjJtmLbOuR0qWU8YU0j/wCqbe3IpDuQXLBQPK+76mkRN0Y81yp5x6U9fMUAxqCc4NPhtZpnAXG7PTGaSQmx6BRF8hB96PLaRdxXp0rd0bQLqYhXUrn2wK6bT/CjsdzIMA4+XnNbKmQ52OA+x3BIwrHvwOgp0dnPtctGcYzmvUU8MsNp2sQvQAYzSR+G5JSV+z4GeQe4qvZWDnPK/srqm3k57Ui2kgXDRsB9K9MvvD8eSI1KH0IyKpSaJGoCeWRxzzS9kLnZwP2M+hFAt/7ykV250f8AhVQePSoJdL24Vkw304peyHznHNBIFKjcE+lRJAwXOWP1rs5tLJ3b1+UAYx61CmlLsI2k0nTYe0RyIjclvlUZ6ZqOS3aM+uR26V0x047yGHGeBt4qCWxIbauKFAFNHPoHyoCmg7gxxxz+da7WXzYYEY71Vls5VLEqCO1S4MpSRS3SjBzle49aWNkUsuGwfepvKb8e1QpExYswKjOKzs0xjdzDhiSvYelMYKQcE5PX3qZ4WIO3kDv61DtbGcEfWmwGrnkEHjtVqy+zykRzMAOefSqTMyyknJJp24AADg0m+or6j7uHnEciuQe3XFQOZFwhBA9TSBju3E9P51Ze4aeMLIVcj7uBisnZu5dhbSaRiiTsDH029/wq1perSaTqizWpEY3YZSMhl981luC3O1sg9BSIBKNzE5HSri+ULHTprl5a3QvLX5N2VYq33uc4rtU16aP7J4tm0pWdNqiTO0cfSvLEn2WphKKxJ79qv6H4m1DS0a0jVJoJuDDIu5R+daKqurM+Q7TVb/8Aty5k1ixsUkljJkuoy2VKe47iqFpqGi6TriahFp7zabdQ7ZE2kDLdQD/npVXwn4jXRtU3Pbq0M8ZjkAUcKew9KdBfbtZ8u8UT2M82WXb8qqB2x04x+VaL3tiE2hly6xs7WNj5+nljycnHPFGizLpOpjUntZDbElN6ZGAwxkV02mW+j6Xrd7pcTsdP1GMi33y5VT279axNRupzN/wj9/ExtgSsMoBBHpzVtCMPUXkiliu45g0TuSu0YwPSrmpzK0cF7FbSRS7VAfbhcjnpWtp1ra2VtfabeNG/mITEzncqsvPHoaxtLeSaAWs257bePk3dPepauNsrTmfUEaYrkqcyEdu+RTGtVMKv55Y45X2rbSe10yW7s44Y5VcEBiuGBIwD+FYiQzRzKh6n5RTEaOnNEbaT7TllAwo71PYTQi28mZi8Sn5QetZMgktp1VsHH3lx0q/dwy29vC0q48xQygdhVdGNbn6YCloWjFXHYQClpBS0wCiiigBGXIrmvFPg3TNdczyKba64/fRgZb6g8GulzQazqU41FyyQHLeCfCK+G57iYXrXLTALygUACuppM4o3c44z6UqVONKKjHRADDcpFYHiXRrXVLJ7S6j3IR8pBwVPqD2rfpk6b4yO9aNRkrNXRMo3Pmf4n/CeaawuriwmN/cFSUSQBXVhznI+96V8x3kM8Fy8N5C8MyfLImwhkPpX6L6pp4kQsF+YV87fH34Xy6kZ/EejQ77xEzPbqQu8Adfc/wA6TpQjHlghQqPZnzDKqjK+YTg8ZNEMbbSZGLL6ZqSS381i3lttJyG6A0iq+THxgVzyTOiIxpdw8uNB+NWbeGY255GM/wB7FRKuwE4Bx703zXkPHC+tHQZDJzjpweoOaTYNqsTx60+SP5Cq7T7ioV3KBvPHTFSApdgcJ39av6bpN5ft8sUjZxn5T1/rWj4E0E+IvE0GnrwgRpXP+yMf419GeG/AUFvYoqrn1IralT5iJ1EtDwvS/A99JIFljdRjJBBrvdC8AyKqM0KqvrjmvZtJ8LW8YHmRhm7Gt5NLihwvlgHtg1vGEbHM6zR5dpnglUIaaNsfia2ofDKQrhEz6fLjFd9bWrDgxnP86gure4bcoRNnc55qrEOo3qcPNo6xqnmKS2eMmqFxZxxMzGJg3Zu9dzcafG8Xl3Du5A6EYxWLeabbxjayvk9Bvoa7Ap2ZwV/ax4IMYGR+tZVzpimJWwQTnPNdpfaZIshZVO0jjNUJLBmceUAxA5wamzN/aJnHtYGOPOMKe2apXNtuxjJ/WuwayZs88Dt3qm9jGspBDZIpFHLGyZ2yG47g1UmsCOY9w9hXU3Gnsv3VJB75pkljJ5Rwvb7tFgONurCQKF+YH+8Oaz5bUS58uFgw7njNd5HpcyqXYkf7LVWm098F/LYgDqBU8rA4pNPumiOUUL1GTVSfS5nj+Zj77a7xNLbAbDMMcY7UqaS7fL5fyE9aORDR5v8A2SVlA8tiM8c1aGg7gOGAYc85r0I6SskgRU2epI4Nakfh9RbgvjaTjcPSlyITZ5XL4cm2hFiGT056YqteeH3jgLGM575OSK9SvbBbYZzlS4VfXmqt3pq3FpLLtPmA7E9MnijkQzxa502RZflVzz8vHWmXmnyW6JJIu3cON3Br2fTvChupQ7RbVBAZ26ED0+tZ/ifw3ayXKWImJKkl3H8R7j8KTophz2PGmU7/AJcjjtVdeH3Lkg9xXe2fheTVLyeO2RvLtVkkZj0IUdBXPS6BdxRSyMCqqx7EZAxz+tc86Li9DVVFbUraVfx2V2DNDHKhHO9dwHNQzbZHKqFXc2RgdKh2MqkMMMajCssg3ZFZ3a0Y7lq6sJLdRJKyMp7qc1AAnmBsAYxgY461a+1RzMNyYxgFQeMCremabb6ne/ZYbyO2dgSjS/dJ9PrVOCl8IrsrXjCSRWhXYn8VblpqdrHobW8cey5JyZCeVGOg9qwbq3kt1eORwSG2kg5FQxNL5ojUgg9Mc8VXM4vzJeq0O3uNTsPE2j2ukXBMWoW0jC2lSJV80EcBj/WtPQrbT5PCV7a398z3VvKrLEQWI6jj0HSvO0BtroOHwyngirIlf7SGhkO9z8241am767ia0OtvU0nVmiSK4WwltlJZVQP5nGM9fpU7+FQnhMa3azNIxdlZSvGAOCR1U1mRrpMAhmupiwK7ZkT73PvitC6gke/kttJvhJaTBQu7gEYAx/vetWtSCK+On6r4eFxBZx295axqkxRMCUZOWHqafqC2EvhGy+zzH7bauV2yH5iDz26/jTpdHTS3urPUr0qUfy/s8C/M+R19qi0+CbTdS/06JBbzrgCRd2R03celNXApRTR3WnyHyZFnQAmRVzn1DelNWeS4gRtoL4HbsK1NDu7TS9VuIJw8lndDaM4+YdvwquZFtdTuAiwuqkqAvCsM8Gqew07M/SFe9LSL3paqOwhBS0gopgLRQKr391DZ201zcMEiiQu59AKTaSuwGalf2mnWrXV7cRwRL1Zzj/8AXXm/iL4j3Us/laHGsUK9Zpkyzf7qnp+P5VzHi3xBc+IdQ864+W3X/Uw9lHbI9T3rFBxxXz2KzKc2403ZCbNK913Wr5y1zqV2/OdvmkAfgMCqbXd3v3faZ93rvOaij3NIqqpLNwFHX8q17Pwv4huhuh0q4IJ6sNv864Eqk3dXf3iuVbbVtUtnEkOo3kbd9szDP610eifELWrN1jvdl9CODu4f8+/41mz+DfEyDLaTMf8AdZW/kayL2xvrHcLyzmgweS6EVqniKWsboaZ7TofibR9djxazBJu8MuFb8B3/AAqPWbDzELLHksD3rxRWZXjdWZWU5WQHBB9jXovgPxj9rKaTrMm64Pywzn/loeyt7+9erg8y5moVd+4pR0Pnz9o74ZQ6bE/inQ7eSOMy7r2GLOASfvhew9RXhSxtjdkMGHBHNfo5rGlxXEciGIOjAhkYcEdwa+ZPjj8G7HTdPvPEXhuN7cW4aS5so1+Qj+8voM9RXrVIKbckTCq1oz53DNgblz24NSLujBVdqpUssXl7WkUoDjblTUe3zM7vl9K5ndM6OYYduCxzn1pG8svzk1Mu1XOQxGO/SpNhzlUADY4oauO567+yxpsd94r1G8ePd9mtlUemWb/61fTdvZhY8quPwxXhn7H9r5p16fy8JvhUH8Ca+kFt22qAoweOa6YO0UcdXWZnwW+1MkAD3pZbdWw6c8VrxWmTho1I9KSW3Ct8qBcdqtMhIxnjB+7nNMWDapzyTWvsXacpzULRhgcRDg4z6UNg0ZFxbRtGQVz9T0rIuoYkAUxbs+2a6GSORmZfKzjvmqV7FJ5R2RqrdiKEyEmclc23mF9ibEHyjn+naqMlj5QDBflA+YbeRXVPbtHFgws2RgmqFxBIB8sb4PbtTLTOSntcsSny5HcdaptZNuJePHHB9a6meDBBkRwe2KpSx7pSsa4PdfSlYpNnOtYkZZV69iKattxtwR7Gup+zxnDMDnp0qGSzDyN8mABkGmkPmZzE1ttblMmo2tuNzKTxwK6RrT+Fs5xxUkGno4VipyvfNA7swIbFmxtjUHAzQumt9oCBCFbv2rp3t0RP3Y6HketIUVo1Yths7Rx0pWFzMx7bSI1lK4y2D3pl1bCPaIxkZOc9K1I4TGWaRt659e9WLiyjmWPOeuQueMUWFqchqFvHJ/rEbYxyikd6uyaMkWnWcKskYYGaUsexP88DpXRT6fbtPE048qCFxnbzubsKramsMty80h/dRsRyMAewFFilJmSGVYftCIIrYfu7YHqf9o1ymu6fLqF21pYyRrM6qbq4LgLDEDkID2JNbuq3n2nUDGBIIVGIkA+Zh647U2XTrbTNOa71KVAnLJAAOWxgE+p7/WmWrWK/hfQbez+0IgCWdvZSuXz8zuw/l1qWTwpZSeBrqZkV7gwF42Zf4iOCfyqxaRXF14cCxzeUt46whgPmx3z6da7+7sbey0A2zKrxoVB9CMYoWiM23c+Q7nwjqsitd+TtX7ynaTnFO1jwrLM0EtuioJI1yOPv9D7ivpHUbKK+0zUJpEEUEMawrtXhQfvYrD0TRrWPwXFfzLgyXW1WYAlRuwpxWTpxuWpny9c6dNbyyQtGQUJEmexqvC32Yq4XayfdNe/+MvB9uvi1bWOMSpewGQlhghhjOMdq4PxV4Fk0+0kKn59+5Rj+HOMVi8P1RsqiODnvJZmDOqOzD0rag0L+09OE2j3UCvGo+0wyybGBxzt9RWDdWjRyPGzEMmc/hSQXE9svyNjcOD3rGN4v3jX0EeOYZ3Jjy25OeDTpyDGJVOSeop9ndOrbJwHh7g/zrS1PTo7e3jmtZEdSNxGegNVo7tEvYb4eVrmSRflMap8xb1zXS6VpuoTaRNcWJYfZWLFDHz16j1+lcXb3U8JYJhRgZ96vDUr8FXjmbaw+ZQfl/wD11cJWRDRu2smqauLzHmfbY182QyfLwvfHqKimkmvLCKSSR53jz90FmUdyRSrfzWupC63eW0yASFjnch6k461p6zaS6VfQzabfJfWt7Ht88R+UGXuGBPFbElW7sYZNKt9Qt13P5gSYyMAOvYfSo547eW2V4SE5G/J+83PIz2pL1L3QryXSdSgeJHCt5eQw9mB+lVWt28vbv+QkFee3NJ7AviP0zXvS0i96XNXHYBDRS0GmAlcD8ZNSaHSYdMikw9w4ZwDzsX19jXfV5H8Z3b/hJLRT0+zDH/fRrizGbjh5WA4YYJ6+/Wuz8GeCbjWI0v74vBZH7oAw8o9vQe9ZPgjRW1zXYrVwRAg8yUj+6O3417nDGsUSxqoVVGAAMAD0rysvwUa3vy2JZn6RoOl6VGq2VlFHgcuVy5/HrWkFX0/WnUV9BGKirRVgSDaMfdpskMcilZI1dfQjIqSiqKOX17wRompxs0dutncclZIRgZ916GvLPEvh/UPD135V180bH91OgwGOe3ofaveiKzvEGl22r6ZLZ3EasHU4JHKnsRXn4rAwqpyirSBmH4F1Zdc0GMysWu4B5c49T2b3yB/Or99paTI6sowwwVIyMV518Np5tI8ZHT7k7TLut5FzxvBOP1XH417A0YYGtMDXlVp+9utDKULnhHxL+C/h3xMDPFA2l6iudtxZqqq3HG9MbW/Q182eOvhr4n8Fu7ahZm5s1yRf267odvq46xn68e9foBLahuCoNZF/pMcm9WVWVhjaVyD9a7JpSWpKnOHmfnOmHQMMNuGRjpj2pTGdwQZGTivrH4l/AjQdbnbUNHH9hX5BP7iIfZ5T/tRjA/Ec14J4p+Hfi/wzKY7/AESWdc4S5swZYm9ORyp9iBWLp22NoVE9z3j9j7RpofA2oXs0TRi4vmEZYYLBQBn8817vs+bPpXN/CTQV8O/D7RNKIxJDap5p7lyNzZ/EmurKjOa0jsYPciVfmz0pZFAGcZPapdq+1VriQEFVaqE7AAGYgKNo61BdCPhY8DFRSssa/KxORzVYzKON3PpQIUszFhjH9aqzwDIZlJqdpFxx+NO8+PhWxyKBNmTNFuL/ALoqAflJ71nTw9BtJ+lbt1PCOQBt9azmlt5ZMK6lh2FUhIzZ7RWiDck+mapvYty20E+uOa3Wi85uMqB3qJlKZyNyj2qkO5zbwSBTkcA1EVZty4wMckVvSRxz7vL49QazpIjDOI3GF6Z9aegtTPihOCGAz2NSqjRx56LnqKtfKhIY4x2IqrK27PPGeBTC7B0RiV3YzUNzCLfPUk8kipp5MLyuBjsKqJcLHe5aRygGSoGfwpMqIyyV5JCzYIwdo9alih8yT95u3twqqecVKNS+b9zbBWcYUkdKsxXS29s73ISMnlmUHd+FTcZBLDLE3mNIg8vkLKOEPYnnmuRumvZbl0juI0UkkyspYFvYVtX2pWciMPLIJztyN20e9c3NayXDOFuGjjAByPvMRyfoKC4kcDWEF3JBatcXdwfmnuFI456YPSqyxjVddeGC2muBGu0F33dR1x0H1roo9D/0RvNligikUYcR7mz/ADzWnZzaJoFpDY2iySTsQC235v8AgRFAM0NM0dYXsbRlz5HzN83QnHNJq11GwkUMrReYBz3weuaLvVv7K0K6vpPmuLkmGEHsT6VhLced5cO8rGEDOQMknvTZBsXq/bNBukIVTeOIwqgDaSf/AK1XotLsxaHQ9uAtumVPO3HTn1yKZp6CeO3tMooEwmJJ5Kg8irV1dwQ63NCuRczqpAz/AAj0pEvcxfEOi3F3BYzW8Si4gl2EsM/Iev8AKo/HPhxJoQ1umZAwOMcEd67KKRfsh+dS+MkEVX1BpG0iOV1U3DwsExyC3YVSuNPU+WfEvheL+1ojZJ56zFjJKE+VQDyv1Fed6/o8+n6ibcgMk2HiI5+Ugf1r6c8LJGt9d2Eyo6uxeWR0xslI6D2rlvGvgkSadpyq2Ly3hI8o4O9d1YSpqSN1UaZ87LC8ZBw2c/UU9GlUlecdSK7nXvD0kN5/o8albeNdybTkt34/SqOqeE7z7GmpW8bKkh2lcYw3pWHs7LQ1c7nPSzLcoAbcBlA5XjNRtO7Z2rswMEqMDFM/eQP91kOeQRzWr4fvNPt77zr63WWNlIdCOoqeUExsepT3NqElVWIUAN14ziuu8KzS6p4audGkeGyhgPn3N9MMxxIAcKo9T0rkL9RBL5tvuFvITsBPIGc9Kfo1xKHIeZxHsyUJ4frjI/Grje5Ju32pDV7SGO4eTzrNfLMrgkuoPBPtT1a3vLaOMTBJYgFbZDuDAdD+tZdrqAtblolUiOU4cjqRW1oWgSa1LP8A2fJHGi4b9/KFI9q1towW5+jS96KF70VUdgCiiimAGvOPjTYboLLU1Uko/kufbBI/WvSKyfFmlrrGh3VieGZcxn0ccj/PvWGJpe1pOIHEfBSJWfU5j94CNPw5Nel15H8Jbt7HxFcafcZjNwhGxhyHU/8A1zXranI6YrmyySdBJboli0opKWvQKFopKBQAtNcdPrTqhvZ4ra2knmYLHGpZifQdaTtbUDxfxLItr8TJp4zgLextkf8AAc/rmvbFYEcV893t82qeIWvNpBuLrcB6Zbj+lfQUfTFeVls1KdRruJMdTWRW7c0+ivWHYpXFqrKdyhh2zXK63aLGT8vBbBHrXZ3H3K5jxFdQWxWS5baoYAe5Pag56mj0NXT8/ZIyV2nHSrLH5CTVDTroT2qMvA7Zqa8ciDgZz2pXJQ24mKfIOSRWReXexDzg4NPuJikmOc4rF1qeTyG+6WPA4piZV1fXJYSqjaQR1LVlnxXDFJ5ckkYYjsckVw+tTXX29syFD2Yc4rDvLqcuyuVdlHDEck0Fwjc9Xl8SwiBpPODADPXFVJPExaNvLIUAdSck/SvHr6W+8or5kg3qFwOAADWh4dkupHMcitIMZIz+tNI0dOK2PQv7RvroFhlUPGDkVb0aOdZnfymQJyGznf7c1d8OxxR2ke2MbSByQMmtXyoVY+WDux6VSRk2V4NQxlpPkb+4alkvWRgu0gsM4qrdbEiZpI95J/KqF1JDHaovmvkcg460Mk2XKuN6rhvaocC4HP3/AE9KzLKeXC72LAd/6VpkD7/CyEUriuU7i3bzNxIwRiolttpBHJI71rFT5SueWqjcMVZwByBirTAyb95Ffa2FA7is+JN2fSRslq0LhBnDMMharC1mwhP3AeBjqKGUmh8lxFDF5Ns0ZkAyWYZxWZI8jhfMkW4aU/MzcBV7cVo3VmLe382La7EYKgYxVV9KzElyxNsnlglT1NRYY630mK7w91crGewX0pV0/R7O6leS+d0UbS235fpn1qrbhPN2RJJhRkhun1qndxzyFwq79pz83QfShIq4mv6x50EkNqRaWwIVX53mq+gW/m3kcEKbt0nMjHJbjBNZVyySyeZM5ZgwwFPArc0qRrOzudQWIyPxDbxr1dieoz2plONkS/EGfbe6fYrIDGqFo1HTPTNLYKsemO/MhWVYVbOGLtzxVDULG8vtSt5GzDDbqFaVyMsQMkD8atztDa6dbLDHI26fzGLA8k0rkM6W7uLHR7+0VzEJvK8vaSWKjrmsCN/N+IjXjIz/ACsqOzEKq+1YRmm1G+y07yTSy4Z8/LFGOMDHfit9orezjS+vJDdzRyAJGJdiIOOT3NFxJa3OxtJJFMk3lhoHXaFHp0z+OTVjVY3OgXMatsaP50UdgKxv7SiSyljllB2uVLKMAAgEfWres6hGiWDvIv2WRTC+R94sABV3JaszhdDaSTUtW3RHyIkCiTuWJ6/gK63QNIt9YtU1G6WQz2/mQQSeq9f1xXF6MrC/vpbyd7VVVrQLtP7xt4wQPoeK9Uj8nTtKW2hypij+XuSQtRHUqTPNIvD9jfXpiij2vIznYRkg9wT3xWbf6fbRan/YkkIax8pjM7DkcnDfga6OzaYXp1mdzFdMqqIjwIs9yO5NYfirXLZIbme1SAXsgPnfxblwRuA9KXQau2cNrfw3W68/ybcvOo3+anzK6Z4YV5Xrfhu/0ud4p4WIQnccdvX6HP6V9YfC6R9X0p2ikLWykrGdpBQg4I+lSeJPCGnajrkls1siGSMMz7flJHt2PWnyRkthqpKOh8cQSLF82Q2QVBbt9K275re+06LUY1SK8iAjkEa4DqOjcd66P4mfD650PU5ZrKF3tHZuCP8AVNn7p+vauAbzITtBCnqawcHA2i00WMhp/MHO05Le9a2n3lxbM1xAWjkcYbDY4rPgUXSxxxLhyctgnmroV3TaVBZTgk9ad9AbtqfpitLiminDpVx2GGKKKKYDZXEaF24UAkn0rlk8eeGpJCpvmUg/xQuB+eK6puleFePdDk0PxBKsaN9lmzJCxOep5BP1zXBjq9WjFSgtALHjK/sI/FC6n4evsyP+9dlU4R89vrXaaN8RNKmtUGoiW2nx85WMsmfYivJqTIrxKeMq05OUFoyWe2J468NMCf7RAAx1jYf0qUeNfDPfVYR+Df4V4fRXR/amI8hpnuH/AAmvhn/oLQfk3+FH/Ca+Gu2rQfk3+FeGkH0NJS/tXEL7KGe3z+OvDccTMNSRyB0RGJP4YrgvHXjWbWgbOxEkFj/FnhpfY+grjaVVzWdXH1qsOW5LJtNkjh1G2uJs+XFMkjgdcBhmva4vGnhtkVv7UhGRnBBBH14rw8rSL1rLD4uph01FXuI90/4TLw1/0Frf9f8AChvGnhoD/kKw/grH+leG0HpXUs2r/wApaPa7jxp4ZZP+Qqv4Qvz+leeeOvGVncX0ENgY5Yg2czAoC2D0rmD2rmPEtxJHrlmgVtxK7WyAMZwRz35rtwWOqV6vI10IlFM9z8C6t9u0lZGKq6kgrnNdPLNvjG3rXB+Eo5LSExhG8sjIzyTXXRtm2WUnnnjvXqmGxnapNIgLIct6VzWtag0lthmZCByDWrruq2GlwtdapdxWqjJVpXCDP415Z4g+JPhFnwdXSVg2cpE7fyApc0VuLlb1NUQx37mGPdI54Axzmp4fBMs/8TBv4iR936etcbafFTw7ZP5dpqcasST+9tpMfyrsfC3xStby5htbS70aWVhtVXuTCTnsNwo9pFGyhJbGpZ/D5ZJgrFtoxg46VrWHw70+yma5i8zeRhmPOaNR+KmkeH9RisvEdje2RYY+0xBZoR3+8pNZc3x8+HjeYqXd84GRuW1bB9+aTqxTsJRkdlBpSgAiAAJ0A4p93GwjO1FUj0rz+5+PvgVcER6lJn/p3x/Wse+/aC8HniOC/Kc8eUM/zo9rEPZy6HfSSguY9m7g5BrImjMsmzb8oP3W7V5zffHjwydzw2d7k92jHH61l3Xx20/cVj0+VsD5S3HNHtoEqjM9aELRz7ckLnla142ja383hgBjdXz/AHXx23HcNICnHJZu/wCBqr/wvbUkheKLT7cK/U4Jwfzpe1j0K+rzZ9G7srgYPHHNUp2jY+5IzXzhP8btddNscNshA+6Yuv61RuPjJ4nnXZE9qoJOf3Io9sg+rs+ineNmlxzk7eSBVqIxrDkMFVVxlmHFfK0vxM8Ry5UtAuO3ljmqd/461a5GyaRfnwGxGuMZ+lJ130GsOfVtxqGnW8e1rq1Jxli8ij+tZeoa5ossIWbU7USIMqBMuCPz4r5LudbuLlzvmxkkDKDpVf7RIoLLMMj2FT7WRXskj6T1XxlpNoT5epwy5JLEDOelYd98QNFEISW/Oc9AMV8+3jyyuMsGI6VXZ2aPL7uvyjFQ680aKkrHvcXibRNQlFlZ3qRs3zeYAuR7fMa2tX8X2Ogx20BLTzBc2yyLks54DEKMe9fNCyqJP3meoB212vhXxXd299HJAjBEHJZQcAAkentTVdsbgejjxBqV1eRQtIyzSSKGCxknk8nHar2uaxdPrbQ28cipboVXeQBnHXHauX8L+KNSurn+0tSuraMSK7ERR5cjPYVyuveILy+vL64MsW2RjtQAZIyQM8d60UrIzcEzs7rxbYeFrOSA6it5qbR/M8YysWecKB1PPUmsDxL401S909IYbhoUz5m4H52J7V5tdRTSTkLtZs5wPyxW2trdSaugkiKeW6kDv8vFRzyew3BI+jvDl8t14RnUjM8ixq2SThwvrWx4+untrG1tYgpMFoJXycYfjGPyri/hCLjUoUe2jkVP7UGHK8FVUhj+ZrofHEbXGpa3eqRtPkxwsx+VAuM5I6nNdCehk17xRt/9K8XaVqJLi3niM1wXYgRuo7j6Cu2sPEkF5oK63uVYGLLAWOCxyea8x1nUWs5rmOHbI20kkcjJGOfSmXWqyXHhGx0WzgMlw9g0kC7hguDxk56VOq2HKFzZtbmO4g1WZrr7VJJKcy/wIeQB/wABFc7oumy6/wCI2kiEzWNnEIkmVwqt/ewO9aOnaLc2vhW08PSW1zf3d5LuuVgT5EZhk5foABx+Nel+DPDg07SUjlZUGP3xRiyjnhVJ/nVJEuZr+C9Kj02O2jhRI4Qhwi+5zz6mtPVGij1Py9gaR4WcA8HiqgvmF4PLKmNAdi9x65qLxHq1kUtr43Uat5UmQ33mTbyFHc9K0iTucz8RI4Ljw7c30aAkMiToMNggjBx9Ca+fPH/hC2jtxqmi3Ed5ayncdg+ZM9Rivafh2dQ8QhmjsbtrGRZIXkmhMORxjGeSa19H+Dum2ummxu9Rna2WR2REIDAN2JxzSfvaMafKfJNoJrWTbGSpwCCRirgkk8n5o8sWzwetfUt58AfAl6Bvl1JXAxuW4HbjuKzNX/Z6sMhdA8QXNsnGVuUWToPUAVmqTldIpzdz6fXvTu1Mjzz9af2pR2NhM0vakopgBrA8caMutaFNbrxOgMkLdwwHT8en410FNK5qKkFOLiwR842lvLc3UdrGjNM52qg6lvSu+0/4YzzWqSX2piCUj5o44d4X/gRIzXaaf4W0iy1iXVoYGFxKSTlztUnqVHatwDHSvLw+U0439pqTY86Hwvj/AOg5L/4D/wD2VH/Cr1/6Dkn/AID/AP2Vei4pRXV/Z+H/AJSjzc/C2M/8xx//AAGH/wAVSH4VRf8AQckP/bsP/iq9JNAFJ5fh/wCUDzYfCuP/AKDT/wDgMP8A4qlPwtj7ay//AIDD/wCKr0igUf2dh/5QPNT8LRnjWjj/AK9h/wDFUf8ACrR/0Gj/AOA//wBlXpRxik7U/wCz8P8AyiZ5t/wq0f8AQa/8l/8A7KkPwt441oZ/69v/ALKu31DWrGzjZ2keTHXykL4+uKw9R+I/hTTLYXeq6g+nWne5uYXWIfV8bR+JqfqWFenL+IJo52f4ZXEakpqyMfRoCB+hrmr/AOH88muadDfW0V5B9oH71HI8sgbskHHpXr+k67ouvaeL3RdUstTtT/y1tplkX8wTUVvbs10bkfd6Dj9aulgaEPegrNGcm0xlrodvDEI13EgDk1438WPi5b+EZ7jSNDt0utSjJEk8v+ptuOuP4mz2r0b4x+L/APhDfBk19byR/bpsQ2itzlz3x6AZP5V81/CjwqPFWoT6/qyC50+CfbEjcfaJs5Yk98dTXXJ30CKVuZmBY+HfHfxKvDq8zTXSOCfteoSYVeeiLjAHsBXSWHwJ1a4XafEluJz91IrfI/PNfR2k6Q1v4beaaNXYLiKOMbVUdsCsDQVu11lPMtJUUE8v25qoxilsS6j6Hz147+C3jDwnpjaqUtdU09OZXgyJE9yp/oatfCf4Xf8ACcaEurTatBaW4mZNohLSDHp7/hX1/di3kgaK4MZQphlbnjHI9/pXzR8d9N1DwfPFZ6DdtpmjarcGRpInKNDJ/EgI7Ec1m7b2KjJ6o8m+LOjt4T8b3uiWerS31jEiNG0jfOCRyPwrG8G6nplhrtpcazZrfWCP++gJJBXucCs/VGEl9MEaSRd5LSyZLOOOSTyTXs/we+Dml+IPDcer64s8gu/nt1gmKmNR3bA61EU2zRyUVqPHjD4HxkMPCbOvbbp+R+pzXD/FbxB4E1yCzXwjoA0uWGRmmkEHlb1I4HB5r1zU/gP4WSF/LbUwR3Ey/rxXO3fwU0bJjtZNUY4yo3LjP1xWvsptWbRnGUL3Z4R5AbO1hjrUM8bPEFGeDzivcf8AhSFuXCyXl5CxGQu5ST+VVNV+EOk2KkSaxfBvQIv86ydJmyrRZ4lJHjGNxOMYNOjV1cKTxjpXpt38N7WOIyR6rPsxx5m3J96y18ApMxMWoSvg43+VgVPspXL50cLK3z4wS3bPSmRzDO3AU9+K9OuvhnDCUVdSn5Hzu0YCj+tRW3wzhurlkhv5niX78gjwBT9lIOdHm8sqqdm889aGEmwktgAcGvRrj4YwxHyxqZ7sWZBhR2z3rLvfBDRzLsvS6e0R6UvZSBSRw8sjFfm5wM59Ka77hwhBPeuwl8D30jloN5ABySuM1VHg3Uj+7RWLEcEjj+dL2Ug50csrtlmLMCeFHvToFZmJMm32Y11lv4D1x22/ZXTJ4Z1/pVyP4ba44fbGd3bK0vZT7BzI41GjVwHj3/3iO4q7BdSM7xwwfu9pEaLx9K3IvAGvCQrHbmR845zgVem8E6po9u91dI3mN8qALlD6nNXGnJdBNon00aLpuhSvvlS5e3dHnfGcjqice9cLdzR3HFqrQxgcKTkt7k11994U1qaxsZJlkCgM4Djnn2rHk8F6lbuquyLjBIJ+4D/eodOTIUkZmjWrm5jbfkqMnv8AjV7fdR6goWQGV25Yt3Iz+FWpNIvNPtZGhYmd28tMDkn2q7p3hDUFtneXP2qQ8I3WMHux/oKag0DZ7H8Ebq4htJbdeLHT4naSTOVkk5HX65x9KW61y1OjXM8ZZJZpsIH5XOfvGsyy01dC+H0GgR6ilrPegNczMSDtB5PtxXI+KXS4Uut09ppyNstgrHdtA+8R3J7VteyItdtnSWU+i3X2i31S9jmikYblIIySe5Udc13Ph3w7DPeW8lnJp0cVnH5JKje+3b056Yrxey1WwsPs1/Jp1yIvM3LAsuDKR3Nd7pvxEvVtJDb6XbxSSLjau4gZPIJ9cd6aYSi7aHuFpb6fp8McX+vdF5+Uj6muZ+IXiyx0nSZLezy1x5ojEcC8KfTJ6fWvNv8AhJ9Zm0WeUuIpZXMSRqSCoJH45qzNpUzWltDeb5RtEh6glj6k9aLtkctnqNm1rXJdIgisPMg1CfO0o245zjqf516L4R8MRw2NofEUi3t5EA6EjPlN3+tU/C+gR2iWs+wPKIRtU5wuee9bt9Bqcko8gJFnuewpoiUuiOgfUlt8RqoUL0GMCmxavbsTl2z34ryvxN4rj0uZrdZmvblThgpwoNc8+v8AiTVFbyU+zp6KMmjmBU292e8rrlnGwVpRmraatZkblmX86+Z7pNaXLSXE5GOu6m297q1vEfLv51JPOWJpSbLVFdz7aUhc57mlyPUfnXiN/wCOvEtzISl+IV7JDGF/xP61Rj1vxFfTLAmqajO8h2qiSsSx9AAa8f8AtamnaMWzY973CnjpXn3w10rxJaX0t1q0lykDxELHPMWYnIwcZ4r0BelehQqupHmasAtFFFbgJRSmoriWOCB5pXWONBuZmOABSbAkzxTHkRRuZgo9ScCvN/FPxFcSPa6H5eB1uHGf++R/WuB1DVNQvpS17ezzlhzvc4/LtXm1syhB8sdWB762qaahw2oWqn0My5/nUsN5azk+TcRS467HBr5zCqMYUD04p8byxuGilkRgc5ViK5f7Xk/sgfR+aXODXhukeNNe0u4Rmu5LuEEAxTHcMexPIr1Hw54ostctd9s224UZkgY/MvuPUe4rvwuOp1/d6g3Y2L++t7O3luLiZIYY1LO7sAqgdyTXzj8XfjPf3Mn2PwxILbTkc5vT96f6L6VB+0z4w8Rah4huvBOhwzNa2dqtxeiJCTKCC3PooAryDwHA3iDxIkdxma20+3e5kRs7WIwFz+JP5V0ybvYzTbV2a1za+MdetJdUutT1FoNmf9JuGA2k8AJ1/SqGj3nivwlqwvLN/N2fLNayuzRyLjkPGe3PpX0B8J4o5NVCSIkvlRmUBxn5h0ry/U7qWX4nT6owdmuJtyZOQVLbcH/vk05U421BO7M+21J7eK4+Ivw6jGk3tmw/tzQ1H7rZ/wA9EUY3oe47Hmvo/wCGXjePxx4Xi1K1jEMyAJcxOeFcDkg9wfWvAPjz4bj8MJpvijw8z2K6ihguEhfaNxHI47EE8e1bXw48U21h8L7K41jxLZafavbmFI0x5xbJyeOM4qeXlkmKauroyv2r/EM9x4xstM8xHgsLfeAh3DzG6/oK7H4QQw6X4J0qJlKlbP7Qxxnc7nvXhfxU1Tw9qk6yaCb65kVCs13dMd83Bxgdq+h/AFuZPC2mTfMEext1CkdABWis2FTSKR69CvnaB+76BVI/KsOw/eagDuTCn5s1paDdNJor7eRuKgGoWt41BLYGeuKq5m0cp8RNYmhuEaO6+zxp8xK4JJ7DrXhPxL+Ik3iPw3Po11bxu0EoZZx6g9q9J+NmjTXFjNfIzLFFGW4OAT+deI2Hh/UJTBcXWm3Qsi/LNGQjLnsaU4tao1ppPU85lk3s5UN3zxwRivof4TfGLR9L8NafoN9ELWa1jEQkK5Q4OM5rq7/4XfDWDR7mOz0lYtS1C0KQlnZ+cZyAeh+leB3fw48YpcyJHoN3JCrEGUAKmPXJNRytbBKUZn1RZeLdBvUWRL+CdWGchgc0258R2citHb3EKR8jezjAFfKcPh3VtJnZpZ/s0ycYR8YNacPiDXLJFWSQXCqMbXyN31p88+xPsk9j32fULOCIGItPIxyXTGBXLa0l7eCRowoVzj53HA+grzez8aXWVS7JgUYLKBweB/U1o/8ACUXFwvlwXEWwnIyOn61XOUoNGjPYW9vlphL97AYnt9KYXW4lWOz3znIyApwPyq14Y0611K7El7dbt33jM4VR9B616fpQ8L6Wgj+3W4jAw2zCj9OtUnHqDk49Dze203ULuQeZDdzJnBAhIQemB3rpdP8AD2seRujsI4o8Y2O4X9K7R/EOg28RFrLbu/G1Y+S1RS6gbqESPdwQKw7Nk09CLu+xw194f1BVZrjyIicDEbbuM1nPpVvbyL5ohJyMkHcTXWXNxpvnmObVGnbGQAKpM0UV0J4LVXGeAx+9TsO9ipbWNvcSFYleXIwAF4q3D4ZEcarIkcMY6c81sacNXmkKrYARE8E8cYrTj0/kGabJHVE7fWglswbLQ7NpgkY47uSTxWhLpFqo8uGHzMfxHjNavmRQt8qr6LnnFDEtGWuJQiY4wOtO7Iuc40TQTgwQw5B5UKKoSabb6x4giS+t8gYZmRvlBXoMdhXS3ssEUGLeJBK6lQzD7vvWJYm903QtVvnmMZcCKGQj5tx64pGieg46As2rG3kMLW0S5eVjzuJ+6AfauV1fRYl1KWV54YrFH+8XUBj2AH9K69Li30rSjLqgc+bGdsIGZH46n0rmoXsyLi8vI7e2t0yIoj0T1J9TgdqAijFtbLRY7iOSIx3MuS5/d4hgXu7VKs2kTJLLYoJdrA+Y5GX/AB6AVjXmrLfSJa28XlW1zIA8SDG5B3I6npWpaWNxqccYnmKRSTIphhGwKnpQW1oUPG1zHJawSLJ/rV2Egfovt715zrDLqeoMIYysSSbMAcEgdh6V33xWjSa7g0XT8Zih3kqSNpB6E981ytrpTW9tuikOMCONlOSWP3j/AEqHvYcdivY6SL698yASLFH8oBHWuvttHVLaP5QrdTWj4U0rZZozI3mN/eXFdILFclioYjgimkDnY53SrGKKWQy4IOAox39a6bw+80uoFU3fLkDdzkZqpe20cMYYABvcc1q+BB/p+5xuGO4qkiJSudraxssKtIu1uxrD8e6t/Z3h+5mWRlfYQvOOcV0byq2R27V5x8UPNurSK32sQ0mfrxTaMYrU8k05jJciSSTLs24k9ya9D8M27XCAqPmJxj2rkfsBiIPl4Pqa7nwLJ5ewd1PNR1OmekTcu/DrPCW3Etjpiuem0M7mUAnB5BFep2sJlRXDZwPu1UvNPJkJAHJzwK1lsYqepV8G+GZ/EV+V3GO0iwZpR7/wj3r2XRdE07SIVisbaOIAYLYyzfU9TWb8OtMj03wta7QPNnUTSsO5b/62K6RRgd68jBYSFOmm1qdCQYoxS0V6IwNJSmmmgCO5mSCFpZGVEUZZmPAHrXjXj3xZLrl2ba1Z00+M4C5x5pH8R9vQVt/FfxEZJG0Kzk/dr/x9MD1bsv8AU152Rz7968DMsZzP2UNuv+QriAHrTgjSOixqXZzhQoySfp3p9pbz3l1Ha28ZklkYKqgZzXsngvwfY6NAk06JPfkAtKRkIfRfQe/WuPCYWWIlpsG5wGj+BNfvkEksMVmh6faGwT/wEZrWHwx1Fk51O0VvQRt/OvU8Ute3HLaCWq/EXKjxjVPh/r1jGZYlgvQOvlMdwH0Nc1BNdWF4ssLy288TZ4OCD6Edx6g19FkZFcR8QfCEOp2739kix36KScDAmHofeuXE5Yo+/R3E0jxP4v8AjxdKsFnt9K26nrVtJDLfxlQY3XaAhyPmyDnjt+VeXfBmRjrWvTeYfMFopc/3huOf517Gmh6T4nhk0TWbRJobhT5bHhopgPlZT1B/SvMPgzpElv8AEfWvDN6TDM1tLasCOVdWGK7MNWdWkpyeq0YRskz2P4SXUcPiZFncRo6PjPcZ4ryXxvptlovxRubbdcHTnu1aFlnLMEJzn2GSeOK9g0CzhtZYJXjHnwpjKnoR1ryf4oaVbWPjSGO1uppJbmJZXDkNsJPQ/hXZKNtxU5K51vx4ntNf8Frp2mOZmhjjmtmOPmYE5H615OvhvWIfhsYby3W2nt9UEwSUgN5ZQcr612uh2t7feH5NLkSSaa0bamEId1OcdfevSW8JtqXh6DS9Stvs18bRYmm3btmemR0zgU1FSWoaQ0R8rR6fdtdRxQWUt5Ix+WJELFiOCOK+2PCViE8N6dbyW/2dlt41aI9UIA+X8DSeAPhz4f0JNllDHcTJjzLp1GWPfHpXQy2/k3MilgozwCe1NRUdiJSuRT3MdhZx28bAbuc+lELM1sSCG3HjNZd4yzW16VgJa0jLmRicd8AAck8Vi6H4sS6a2t5zHDPKCUQMeR0p2JO1urS2uIljuIo5UADFWGQTVe+01Lm3KRi3AxtCGMFQPpTrORt+1nBz/eORV6a1kdQ0LKp9umaak0Bx3iZF07VNH3qpAl8vIH3Qa6TUtAtbxFFxNI0WOVzjNYHjixlljtTcFTIlwGVxn862Wg1LyUk8yM5HXJpidrHJa54E0yaAxoqRA5yQMk/nXmuveBmt7oxW8eYweWwen9K9qktr52Mlw6c9CjdPzqsIWlaRJIkmifgN3/GgUZNM+dbjwLcyzyFLXCZzk5OaqH4dXkk3yq2d3QcYr6UbRoVVTHGECnnbyDVpdHtZGDSW6JIvIB5zRaJftGeL+DvhraxKsl75zEkEjeR3zXoul+EfDsUfy6TDJg5w3zH9a6iGxWO4CsqgAdMVLc6XGTvikeJvVKaaRMpSfUw00zQkGTplqhXOMxgfyqC4stHU7vsFuR/u1rPbzKfupOM89iKqy29rdIcoVfoQDg0k9SbsxpF0tWaT+zoSTxu2DkVGmp6bbso+xKrA8EIOKuzaFC6BRczgdySKgXwzAePtDMD/AHjmquCsyKbXGuW2RKwA7BcZqhaz3sk7tNKtuhbjuTW/FoaW6cMp9Bmqr6TtlMkawlgOdxNJlJlRtQt7Mv5IMjnq7/N+IFVDc31w28ea0Z/vDatX5LGOKL5vsyn6kmqsk0e027XOSOirSHcjtxiRV8wPJnkKx/rVjW4V+y281781vDJ5hTdzI3ZRUNvb28dwLiRz04AGSabr88i/6dMhW1txmGEfxtjkn6UDOa+IHiibTtKUNBGLy+GcSkHyh2X14GK8uuXv5RLdXV48shZQoxhcngBVrqb2KXXtdS4nRmYIWAcZ2qOn9KxtTH2SSS3hXzppZCXnfhIQOMCouawSRpaHbCIoZMNKwUM5XOQewA/nXUW2p2NhppuMLsjlLA9d0hOAM1weiasftkpi3MkSFYzj7xx2FamqbLfQrawCSM8Y8+XnrI3IX8KCpK5gXs0l34tuT5mQMqFXnc3PT9a3bXSjFNDD5ZIg54Pc9ah8K20cdzPfTYa8ZcomMqCep/Cu00+3jVPubzgZJ607ESfLoiGyjeMYX5R1JPetKzlXDKUB56mmiIkZZOg4qO4Jt25AUMOnc00Zt3I9QlVgdq9/zqz4fu7e1JDMFzjHNYV5cgZY5WqVtepLMOfumjmLUbnpCarDKwRWw2KyvEKpM9vv/vH8eKzdMuASMDJHX1xWV8T9afSbGwuI2P8ArcEDrjFHMQoa6E+t6ajJGqR8N3qbQ4o9PRMffbqPSsnS/Gum6hZJ5jKJcAbScU6bW7WWceXIpHoKlPUrXY9Y8O3sUyKijBHJrpBbwypuwDXmng7VY96xo+WJyx9BXo8LrLCm3PTqKtSZhJWZ3WisG0i0K9DAn/oIq6KwPAF2t54T091cMyQiN/Zl4xW8DXPRlzRTXZHaLRSUlagFYfjTXYtC0eWfhrhxtgTPJY9/oOta1/cQ2lnLc3EixxRqWZj2FeEeK9cm1/VpLyQFIl+SGPP3UHTPuetcGOxXsYWW7Azbh2lllldmd5HLFm6kkk5PvTBwOVzS8cZrq/h14eGsambm4QmztiC/cSP2X8Op/CvnKVKVWait2SzqPhb4ZfT4Tq19GBcTD9ypHKIe/wBT/Su+FIqhRxSivraFGNGChEELRRQK1KCo5Rx0zUtMfoKYmjw7X449L8ezxooEcd2HVR0wecf+PVpap4N0KDxjL4nSx2avKgjknVyNyg8EjOCeMZrP+IW1/HN8y/8APVB+SrXfeIoceax4wM/rXmZdpVqx8zGehzD6bHBiSNmUckjsc+teM+LLeRvHDXU7fK0gVpmOQqjpjviveLtA1rKM5GzK/lXjHjW2j8+5bO0MQWI65xXpyV43JpHWeAJNKt/E13NDKZmitkK5J+c7uWOfb+Vdk95qrXySWUcc0dx+7aKQAk9s59q8P+C+oeZ8U9PtbxjIs++3wBx0yP619U6XYxeet00YDIpVPYUoGlSNpWLGn2n2HT44ABkD5iO5rH1J0kunxjftAB9faty8m2oT6CuR1FZBIJVYAhs5p9SJKxn+Ir2S2gmngCiR4wCS4XBB7/4V58bM32uSz2biQsyzQOIvLVsffGO4z3r0zUbaKaDcVDZ+b6561nS2axRpOfvxjC+w9qbM3J3saOnyNLp8cxHzsoO0dq0rHUAFIeQgA9Ky9JXbp6blYHnA71WubaS13TDfIpOSo5NSNsu+JZoZreI8nD9fQnpVxJvNtUVTkBME1g6hdRTaajCJ49sigh/rUsep6hcH7JawyRIg2lyvBHtVj3LbQSXDDDjyY/Vsc09Jlj/1iqo6DHcUh0+a5hWCS9ZRt5243fnWlp2nwWqksHlYfd3NkCgLDYYm2+ZwqHqg61JMFVB8zbeoPp7VNPKrL82BnrgVSlmwCh+ZfWpuO4srbkw2WOeue1V5JnhJWTmP+/6UnmhH2jJBHWmmZgdj8g9OKQh0zRSqNmAe1UbkW7jE0ZZe7A1Dqa/Z0Nzbkgr1VT1rMGswsgkXiTA3Ln+lUkS0W57STO63uxt7B85H41Ta4vodytHnHSRDkf41UutRaCQSROHRuWGc4oN1DI3mhn3HBHzYFUkK1hp1SSOTMtx8uDkMe/qKrT6tLJGRDG7MevNTS2NrM4kZtjZySDnP4VTvrKSENJDLbhQP+Wg5/SgtWKF5NcFP9WqZ9Gqtbx3Hmht0asflz1qaR5s7ftUSeuIqe1z9nj2QuQc5LlBSLLfmf2bb/brmYXBz8sIXqfU1y/jPU72+gNmruplYNIc4yOuK0LyY+UkcbFsf3vWsHUY5JWbznCk8A5oBIzftsg0aWGwZ1Yny3lBzwO2a4vxBLJHeQxtK0jYJ27uldMkEsdvLDG4WMSFiCcZFcjfCOTWZmCvLLGoVSvI59KzZqje8Bwb7hZZUJ2Zbcp6e1Xr2eR71lvG/esTI0CHn/Z3e2KraYk2mSWlt85cMJZS3RQei/Wr+k2Mk2rzMyAlpCryH29KSZRreHLIuVdlQFvm29lFdciiNRhVA24NVbKCGKQRAfKqcn1NbcWFCKygDHccVsldGMmmQiLdGS3yZ+4DVe7sd4JMe+UjCnHetWK2WaTzG+ZV+6PetGxt1MgEiluetOxm2ecaroV+kTSyKcY5A5rmzG1rdMshIzX0BJY20sJRolxivnX4w39xo/jiWwt3jMIjVguPWs3ZI0pTvodBZ3SxgFOS3esL4on7VpdqCm9UlJ+mRWd4c1tbuWOJ8L9TW/wCL7dJNLiAOTu3cH2qU7l2szyuGzlMe4RsT29q19AmmicLIz9eAxrYsLNPN2k5H0xU8mm7Zg0ajA9KLFnU+Cboi9Azgk8/SvctHk8ywj2tyBgn1r5+8Mbob7a3HHWvdfCYD6YiwkE4BOeatHLUjqZngLxVJ4fnltrlWaylbdIB96Nu7Ae/cV69peqafqVuJrK7imQ/3W5H1HUV5r8RvCM0FzLqmmwtLBIS80a9Ub1A9K4W3mmikWSGR4pF6NGxUg/hXzsMTVwTdOSujoT6H0hn0rJ13xDpWjwNJe3SKw6Rqdzt9BXiUms6xJHsk1a+YYxg3Dn+Zqk7u5JdmYnqTyT+NaVM3dvciUdF4x8XXniCXyVVraxU5EO7O8+rf4VzlMHB54FaOi6Tf6xdrbWMBkYn5m/hQerHt/OvLk6leV3qxNiaJpd3rV8lnZKGc8lj91B6nFe56Dplvo+mQ2Fv92MfM2OWbuTVPwd4et/D9j5UbebcS/NPMRje3sOw9q3cV9BgcGqC5pfEwQL0pTQKUV6AxMUooooADVe+uYrS1luJm2xxoWYnoABUzyKilnIVQMkk8CvI/iP4vXVXOmac2bNTmSUHiUjt9K5sViY0INvcDnPtD614pWZwd15dggegLDj8q9f1+EPCSOScr/SvMvhlZm+8XQNszHbAzMfcA7f1P6V6zqURaJh9e1ceVJuEqj6mdRaHIxgvB83cbTmvJPHNt5F/c+YhJDH5ecH8q9hEbG5mhxjA3ge1cv420FrucTiJ3LDOF6k+letpaxjC6Z4v8MdD1XUPjFp0diSqQzLdSyc/u41+9n65wB35r7FUrFHtXj0Fch8MPBdt4Xspbryz9uuwDMzdQB0Wuqf5Szsfm9BUqNjWT7lLUpsIR781ztz5k0TZUlfYVqzSmSVmdSD0ArOnmj3fvJAqZ6A9TVkMhsJPOtGjZWR4+AHHJpsapIG34kbphulNluIYbpbgf6s4U5NT3Fqy3KyqwwSGwKkzSuTWqNI/OFx2FaKKijuahgjVkB5BqU8EKMn2xTsVYxPGexYbWFIwpmuFXp1ro7W1iFsgaKNiFA9s4rk7qb+1vF8OnxqPKsR5k5z/Ee1dqhXywq8YpAU0giZnVYhGfUClliMR+Vsj3FWSzY3KBVK7uiOOvrQBWuXAGOAR1NVjJuBj46dKbcTbmb07Vl3sjxgnd9D3oFdFppDA4V1yjcgZptxKnqT71z7aldSXvlyDKDo/arklwsb4kbn0NUkIlmuFIIbAPbPFcHryyafqaXVv/AKp+JEHODXaTsHYFQrD37Vj3lp9oVkdRiTI+lMcXbcylg/0Yzbid/ICnOKdYS7544MjGeAwxzUGnw3dmZWJDRKcMRyMVchWNpfOtpEyecn1pl6M29qxlfPjjyewOKpX/AJbMSMKv90D+tQyT+adlwNpHcHNU5Jgu5FyVHAJ60rk8quQzQp5hIG3nuc1SuopGIO/cAe3anzzDPzHJ9jVdpGYgKG2nrQWilfySrIVVnVMcmsqVTccYYEmtW4UmU+YxA7e9QGFA5ldtsa9h94/SgtNHPahbvcqYI5JVI+82zAx/WqNjp8cFwq26h3ZvvHqcdSfT2rpHKYma1Uxk9S53MKqbDaKfLXc0gwxI55rNlmTbK1xdSq7FiGy3zZye35V1uiW0aopGcg5ZjWJp1lsuDKyBWY5AHSt7T2k8zy4gdvfjvQkTNnS2MUco8xwDn1rScQyFVPaqFoWdPuqOACBVpJFVfnzgVrHRGDRehVYyoViefSr9tOPM4xWL9qCtuU5pEvFjIGTmquhcrOtV9yH0xXzx8aLPzPHs8kyDBiTY2O2K9usL5jlS30rzH4rwx3OsxXDD59mD+FZ9Apr3jyRLVoZvMh3AD04ro9I1h7hhHcjcuAoBPSpobFZtyrw6jkGqlzpZjJXafXIqTpR3dl4e+2RJcKEKt0w3Snf2MxuBDHGNvc5qh4A8QHTybG75iblc9jXoNt5FwpkgVdhPODzVRaInJpnGrpggv4xt4zXrPgrKaWRgZBx+FcrNYrJfQsq4A612WiQGGMsnAI5pmUpXPTMcNxXJ+IvA+k6rMZ4w1lOSSXhUFWPuvFdaP60mOc1zShGorSR0NdTyW7+HesIzfZbi1nTPBJZD/KoIvh74iY/P9kjX1M2f0Ar2JVFASuT+zMO+hDvc870n4aQ7kk1S8MmDny4BtB+pJz/Ku+06ytbG1W3tbeOKJRgKiAVZwKBwa66WHp0V7iLQY9qWiitikJS0wfep4oAbNJHFC0kkioijJZmwB+NctrfjzQ9ODJDMb6YcbYOVz7t0Fbuu6cmraTcafJI0azLtLKORXGw/C/T1x5mq3bgdgqj/ABrkxLxG1JCdzj/FHjDVNeQxNi3tgf8AVRE/N/vHv+Vc2OWAOeTjA7V7NafD3w7CwaSKe4I/56SnH5DFbdhoOj6eQbPTraEjuIxn8zzXmvLa1V81WQJnN/CbRZdP0V764jKTXZDKrDDKg6D8Tk1190m5M4qftSSD5DXsUaSpQUEEldHGavut7tbjb8q/eH+znmt63s4ZGhkbkJyDjORVTXI18kvgHII571d0pXtNMhh5bCDJPWtTCK1L077UGxgTWJql/wCWQihs926VbuJ5I4nZnAHQD0rFvZR5q5bePbvTW4TkY+taqLVXmaXBA4BGc1wF54quo7gR4iQeobk11+vW9zerILS3Q8nLscKAK5i88FSThPLE8hmALlF4Q9yK0sJNGNJ4gur8Nu3CMDAxnJPrXa+DfH+nxaZHpPiASQMuFjvNmVbk/e7jHHNP0vwXpthbZa3XeMDeQcn1NQ6tomnQK6Q2kTbxzvHQ/hWbiVc7O21DTlUSDWIpoiMhyRjH4VHPq63KtBo8TSuetxKCsa/Qnk/gK8Ru55rTUB5iKkYbaFUADH0rqLC8v5LONredyOMKGz+lRFBKNj03QobHR7VvmLzyHM0p/iJrQW+tj86upB9686g/teQRh5JFXqeeK3rGKSGPDMWz1NURdHQXF4r5KsOvaqbz81WBOKeoyMtQJsgmf5toxtPeqdzOq5V+G78VZulZTlBknqKzLpWkU8HcPWmiLle+ijlUYwrEghgaqTsJXEc0hBA7VDdtJG37zPstVZWkdh8xP+FUaWLokMB8t84PQ1Z3KypswWx3rNEgYiORTs9Saliby2UqMr2xVWJZLc+TDGZRuGB86kcGspniwXi2lGHQCtgsJPlbG0ggg1lCGGBpfTPFJspFD7UoYq5Kgd6bNMWiyApouobeZhJHHscdT61Fbc7lxgg9Kmwyr5QwWXLMTkr6UR58wjZj69Kturbtypjnp61FKFJJC4PpTG2RRqm4mXBXtWXrIduEwc+nGK3tkQgVf4elZ1zbxGQE5HtQCZnWMDxWvzDq3J65p/lZlHy1phEaJMf8CFRx9WyP4gB9KlIu5SW1aSbar4XHORWtbQpCgVcFiOucU3csfzNjk1ZgAaQ7uD2p2JbL9kSsYGAPYU6dyY2C8sfu1TtvNaQ4IBz60s04dwsfQjH096YkSltkZIAJqSGNjIpI61UjkjaQKWyE7k1eimUybVwQD600hj7udbGAu33QM1xGr+Zqly1wygA/dOOcV2+v2Lz2KSLG8kSv84Tk4qha6S0zgx2sjLjAUKcikCdjlbHTg0+EA5PYVqz+HZLgLHbQtNJtOcLmu00XwnCkjSXTlFzkJjB6+tdZatZWMeyBEjHfnrSsTKeuh4JqPhS+sVElxayxjdkNjj8xXSeGhPAiQTqct0IHFen3lxbTEpP5bI3G1jwRWfJaaTazLtijDPkqueTj0oSJlUbK2hWcpLSsM9hkdK3YGjhBGRnuPesW51e4EggtYFC/TGKtaZZ3EkRuLtijMeBmqaIuepp3+tLgYpE6mlFYx2R2sBSmkoqiQU806mr1p1BYUCilFACbRS4oooAMUYoooAMCjAooosAU2T7h+lOpkh+Q0Cexiauy+WquMjdnHvUM96yLhZMswHyqMgDtSa4+0gngda4nxJ4gECeYJPLxwuCOaDDqbWo6gN3ltONx7H1qhJqSpGrbhnPJXmuCl8Q29xes0szIFGOW9farVjqdskKFpCQTkEDr+tVoKUWehWEE19LHMkyx22SGUrnfmt9Le1hhDSbd+CMbu1cJp/iiKxUR7g0uMnaeg+lZ+p+L7dLlrliWODxu5J7U7gkdvqV5ZeZ5i/KqLjkjYT9K4/xVrmnfYHfbvMfG4NgZrhLvxrNNvjklfZk4IPIrmNS1mUoWaUS85AY5qWzWMC34ru/tQM0KmNVHqePxrV+D/ieCW/Oj3Q2kk7C5zXAarq7i3aN5OnJ461l+GZrqbX4Li2Z08t+CD3qH5F8ulj7EhhRYvljUZA7UNHtXnGKyPDOrfbtLhMkim4VAHArUmYKP3j4/GtIrQ57IjBwSew7UeaCueR7YqJ5UILBhVVplYcHPPrTsS3YnknbzMbcg9agnkVSf4s9qdEVck5pssa7stwBRoIoXscM0e2RShHIPvWI0nkY+0JgHIRx0NdHdhXTIUMO+Ky763gmj8voD09jQO5hTMgJCMWD9fap7KZdvlFgG/hGar3CSDEMkYWbnYw6MB/WljtlUq24g8ZPvQO2hpwvmVovLYcAh27+tE8K/eK5XPU96dazK+VkXDLxmpzhk2EEZ+7mmhGHeNCpZEYYI474NUix8znseTWneW0S4dR82eQarTW8fEgOFY8j0oZSHrtlI2lVIHfvVTU7UyHbu2t7VcS3VRlGJGeD7UPC0kwcnIA9aQ2Uo4nEKxgEY9RVK7hZrhQpwFOM+ta12rocLgH39KriNnBJUcGga2KyQEb+M4GarvwAyfMe/FaNxCWhYK+0kdQaghtD5YJXnpnNAFSPGd5U5960Ut28oMrnJPIxVSe3ZJwqHt0z3q1DIY3CMzZ9D60CZNCJGhdSoGDwcdqqSFVdmwcdB7VfJ2grkAntVC4hmydu1lPoaBmYJtrMCCvPrVxZ5PLcjtjbUJ0+SSQdd2cED1rXsNMkER8xTzinqTcs+HvEs1ofLmhLgeorqE8RQzQ5hi2se4HSueXSog3CHceDxWnYacEwqrwDyKOWwmxJrzUJ22hiY8/TFWbeOa6IjVWAHU1qQWcaxg7APWrlpAkf3V/SmrElKPRot4eTc5HTNNvdFs7nUYbxo2EsKlUw2MfhW7FGSfm6UyWSKMnIH1NSFipa6bFCN7KM+9Y+val5UoVWBOeeOlSa/4ggtYjlsEd815hrmu3F9I7QMQgf72evBob0LhG7PqJOpoFInf607tWcdrnQwNJRRTJBetOpq9adQWFKKTFKKACiiigAoNFBoASlpMUtABTJRlOKfRQDMHV4WeM4x0NeG/FiG7s2VmVhCM7Xx8p9s+tfRM8IasPVdJiuY3jeNHVhgqwyCKEc7vFnx9PqDrcAtJ8nUgHINTTeI5H43GNAOCDivX/FPwc0O4eWbTnudNmbkBcPHn/dbp+FeWeJvh/qGivJHcX1tcJt3b1QrntjHb86HF9DWMlJ2Zzl/4yEc/wAryyN0LK3WsuTxrN1WKTr0ZutaTeA7y50W41K2ZGWOXyUQKcyPjJA+grlLnSLyKKMyW7xqzkAMMZrNqSNY8uxfk8TOzblQ9O+cUw+I5WBVYVZz6t/Kq66Q+RGysCw+grZ0bw6GmVihYLyVPINK0mOyRmWS6jqc+75lQnkdRXp3w/8ADv72J5gNuc5HOaXw34TE+MbEGc4HSvV/DmjRWFsjAIw2YC/1rSMLGMqiRX05f7Nu0uLYsUY4Ibg100uqxSIEySSOo7Vl6g8Uce1o40GCQzVjG6WHTnMe5zgkkmtDHfUsaxqrxSrskfGcHBqCTXdqBRub3rlb6+bduXOPrmqx1AyAfMR+NJs0UD0HS9WJxk4GPWtOTU0Y7ZDtHrnrXmVtfP8AwsxIPrWvFqRKhWJb+YpIlwOvlvoox+7Y81At3Gx8tu9Y1pdI2I2ff6ZPNSXJZc/KcY+8O1UmTymjdIjIY25BB2N6GsyFs77eZv3nQH1FSxyFbfbK4dGxtY9qHsknjMgk2TJ0b1FAyvDc4f7PKxUoMhs9RWjDdLIoCncew+lULi3S6tWaNhHLH6nrUGlsssqndhouCPU0CaNhj5jF1TOQePSqcyxvjBwe49anA3A/MBnsKctrkqQNzdz61VhXsRKh8scYAqNnVWLBfvdvStKdNqbXIFVfKVvm6Y4pNAncyrtpHDMOozgd8VXsZHeMlieeMHtWxcIu3O3JHpUCW6iNWAx3I71NncshjiPkGNVy3WkCvtAzjFSswBfHXNVfnDncxxjk0ySrKyxsHADv256VIsUon855A3sO1OMSr+82gk9BT4pFj4IzmgdyxG0e7JbtgihljyWQjJ61WaT96VWM46ljV22QSxmTHTgUCLWlxK20hQzZzn0rchtipBOGyelZmnTx267cDk9TWrHfxDDblI9M1SaE0y0LbLBm4BPFWoLco3PI9aqtfLlAuOe9Sm8DLwc7etJsVjWRI/K6k1D9ojQkdAKyJdaS3f5yqqD1JGK4vxL4ystPeWR7tVyTwX/lSuhpXO+vNYihB/eZbHFcX4j8d2FmrR+Z5kh/hVua8j1/x3f6nmOycQx8qWJ5YZ7VlWomnbewZmPU5JzSuaqn3OqvdZvNUumfzCYyeE68VraLZyz25XYSM5xis/w9pLSSJlW59q9O0LRStryAnTqKbJbUdj25Oh+tOHSmp0P1pT96so/CjZhRSmkqiQXrTqjp69KpoLig0tIOtLUlIKKKKBhRRRQAUUUUAFFFFAAaY8ankin0GgVrmbe2SyI2VySK83+IXhxNU02W3ChJlO6JyOp64/GvV5RlDmua1+HzFI6g8VSZjKNnc8wbw61t4CtNHS4CThd0rBQcuc7vfNcB4o8NSSS28O0lIVC7ynPAr2+fRYLryVdpV8vlRnIBrC17So5JJJJNzAgYUkYpk8zTPJ7Tw3asgLAqc4K+tdDoHh+1ST5o8DOANucmuts7S3ZVMce0AcgdjVxNKtmcSMCGPGS3NAOoyCw0yztSm2PcT0CcgVoSKxkURxrlRg80towtwUdlwDwahudStxIVjYSSZ5welFzN3Zm6uYx+7vIzLuPCjoKzGSNm3wRlYQOUI4xVjWLhmiDiYksxCqgGax0vZbeRFuLlCgGPLHHNJs1jsYHip2tLjzI4wIiccdq5/wC2w3DENmNR/FXSX0i315OZmjCEcnOa5l7VIL4WqsZYJG2qcY21DbN09C1bw4cNFcEAjIPrVz7VdRKpbEmD2PNIdL8rBaRQoPy1ZjspvNVZFbYenHWmJtF3T71JGj3r5bk4Fb8d15cht7jDqRw1ZEenxqmVXC+mKvWMTNF5ZKjb90HrVIzdjYtYkH+jyEeS/Kk9qWAiN/IcfMp4OeoqOzLXkBjWQrJHxS3MZMaXA4ePhvcUySK9i2TB48Kp6knFVWje0uiy52TYwM9DWg/lXVuyZVgeRjtTHHnWoyM7f5igB0Mb8MgHrjPetGB8ptVcVFZOsgSViBmplVslR13Zq0ZN6kjxk4z261SuJo1LKD3rRAbyym4dKypoUSZmkAIoKREX2rjJ+tEbFUwQSe5qWZYTCCeVzx9arGXnbkdcCg0WxVmjP28s2QpHrSMMOVzletEhZ5SZCM9M1BfKPJeFD+PrUCGSlpJFOPwHSmQxsoZpDyPuj0oj3LCATnmmvIFi3M4Aycj1oGixbszRiNhj1561LPdLaWTqrBsDoKyoZWaTr1GQfauS+J3iBtL0WaRGHnzDag9ahyaQKLbMjWPil9g1WS1SOW5RGO8qw4PpU1p8YLPyRuguo+ey5rxuJZJXd/vOzbi2O9Xv7NkZRJ+eawU5Nm3Kke0Q/FfTJJYi004O7PzKRxV6b4raa25kvCcDoF5Irw+HTzIMCLO7g8Vsab4Znm5W1J4xgCtE5ktROx1z4m3V4rRackihujOMfkK5aOK+v5vOuZHnctnc1dT4f8A30zhhCS3cdq9K8OfDfbEjXClBxwDVqMpPUlSjE8y0fQJJmBERZsg4xXovhzwfI21vIwvf1r0TQvCNlZ/dTLE8lucV09rYpCv3VX6CrtYU6jZymjeHRbKu1Qceorp7a0UJt2jNakFqCOKebcox3D86LmVmzpU6H60HrmhOh+tLWUPhR1MSiiiqJG09elMp69KpgKOtLSDrS1JSCiiigYUUUUAFFFFABRRRQAhNKaQ0UANl+6awdbbbBu4GK35B8prE1iPdAxbgAUGNRGLc30dvYq0kiKWB+Ymufvbn7RbhY5VfdnDLzg1zHjua4t5lSaV2QZ246FfU+9cNJ4q+zAMt3NEoPyBAadyFBs9aiWaxCKrJIu3MhY8hvpVG/vJRG8pmTB4XHGPwry8ePJ/Kk85mZGPLhvmHpxUNx4ztm2xySAkDjAORRzjVO52smuSqoH2gMTn5ccmsma+uDI0rSleeMHFcdJ4ps5GAWVd+eARVG+8UJuZFfgc8c1LkjVQR1NzrETOy+eQy5yScc1z99qFxcyyPvDnOAQawbzXraQ52sc/3VFUX1qGMHYzD8KhzNFFJHSLqcrq0PmBQ2ATjnNdVo+mrNarLO251XdwcD2ryeDV0Mxy3BNeu+BtQTVNG2qRiIbn+naiMyZrTQ7TwxYx3+lK8kSGNCVIZfmyKW8svLkHmIFCnCn2rX8Ax7NHmDHKmQtg/zqbUvLkUllOAcA471snc5G2pHPTWWI90fPc1UG1XBfqDWtcFwBzuxnrWDdthWk44PemWaenuEvGUfxjNWVmUyTRHG0qcis8MFkimU4GBkZqbaplZl+YsOD6U76AZ+mMVvZYyp2hvlrUgwszLjAY84rLdZodRLcEsOKu2zSCZg7AseRSGW0LQXIVcY6irMk6fLk/N3qh9oSRT0DY4PrUUUwzmbOfX0qrk8qNgXCgYfn0qtOQ+WYiomlBjMnVRUDSs5+QcUXBIlLBo8HBHpVAqQpZemcr9anupI4Yi+7lQSRjrWPY6ut5E7QxkBGIAPrUt6lovIyGQqwBJ5war32GZVVgF7/WoHlw3mbjv9qYQxXexJ70kwLHyLGI1HU1mXX+vCqwx3qe6uvJZVHPFZecyszORu5FJ7jSLc0ggjJLYPbNeJfEfUJtY19bONgQucA9ua9N8WakbezlmZjsQDj1rzfwtp7ajqEt/PwZGLY74J4FRJO2hog0Xw/uVWWPjvnvXY6N4RScZZTgnoa3tE01cq21cA9AK7TS9PTkqMZNVFK2wpOxzmjeCbZSFNqv1rvdC8KWsEcf+jpkdcVoaRajO7rXQ2Ue3rzVWscspNshsNNt4AEjiC8Vo29uvcVLEgxuFWoUFHMVZjEj2jIFPEZbmp9oqRV2j60myiO3ZlHK1bUxsOeD7mmJhT83Axmsy91lDcGGytWuXX7x+6B+JpCOuTofrTqanQ/WnVMPhR1DTRSmkqieogGacOBSL1p1UxAOtLSDrS1JSCiiigYUUUUAFFFFABQaKKAEpaKKAEaqF9GrIc+lX26Vm30ypyzYFBlU6HlfxQsZLzSri3hs7iWbI2NEv3ea+d9WsdWsr9rV9PvDLnhfKbr7cV9oS3lr91VDZ6/LVeS80/G77NE5QkKcDNO8OpKnJbHxofC/iu4VfK0G9IPIJjwKF8E+LfmH9h3Y9flzX1nqerWUds5fywV7HGRXLah4p0xUKrcbeMMF6ii0GHtH2PmtPBHiiRznSJo8f38Kajn8G63CPMmjWJd2CfSvZdW1Zrm5lks5NikbfmHX8e1cpe3DC4AmeeXy23eWASpP1qHCJpCTe559feFp7ZnJuy2B0C9KyYPDd5JcbfnIJ4OfvV63cIt+TNM3kCX7yCPA/OoW0+GQblk7gDauMfh2o5EzS7PNB4ZlSVlYkMD0Fd/8AC6zu7LVhBslaCVSHA6cVtxaFc3QTbCzAfxGu68OaGum2/nuuJCNuc0Rp6kTqWRpeGblUu7uzU4+QOB/npUt/eK2YxwB1B9a56CZbTxUsG4n7REVPzdOc1c1GORfOx0B4NapWOdpMq6hdASgngjvmsy7uQ0JDbcdqWZ90R+67jjmqAhXy23ZKj35pNlJGo75gwrLkqO1WraVxCjfKBiqMI/c8g7cDr1qPzmWE8gKDwKYFq9ucSqwf5u9N84ud0Uijj8qprGsjK0jEDPXNOn2RJIwbAXkGgdixltoydwz2pZ58xhT07e1VEuiYxuGO9VZbos42crQFjXtbjahUtk4qbzdufQ1kQTI0g4J455qeR5JRnICDpjrQFiW9uVSM9ce/eqKSRqu1EVcnPy8fnVbUNs6hd20g5OKhSTbOdx7DGPSpZSWheaTa/wA3Ipkk22I7z1+7VSWdGO7cfpmqt/eR7QfwxSBIHnBGQ2QetVrq4WINErDecEN1xmmQfMmSu0Z4z3NVQgzJI7YjQEuSKCrHO+PLo3722i2+4mVi0jA/wjr+ZxW34V0qKGCNDGVIxms3w7Z/2lqE+qOh2udsfHYV3mkWaiEJyCRx7URvcbSsaGjWh3YVQAD3rrdNg5CMOPUCs/S7UbI0wAAeSRXTWUYjUDArVHO5Mt2UIQDFakS8A9KrQYwKtp0rPUhJFm3PGKnDbcVWh2gjJIq1ujAGOTSLJ0lyORxVfXNZsdLs3nuJ1jVBklj0qh4g1q00bT3u7p1QKD1bAr5q8b+Krrxtq/lyXX2XSEbc+DzKAenBxii5UVc9w0jxE3i26na1kki0uA7fPBwJW7geuKdqnjTS9H22kDhipwSK8gufGtna6ZDpOms0cEYKjyzt7e1UNPhvdVaRrVHl2kEnBJ596L3WhXLbc+y1+5+NPxTE6H606ph8KNhrU2nlfejbVAIvWnUgGKUUALiikpRQAUUUUAFFFFABRRRQAZoFIaBQAtFFFADJjhDXLeJy5thtyTuGee2a6mUbhisPWbUtG20E8Y6ZoMqq2OVY3O7jYE6IfM6/4VzutarcWCDdPbpjPzF8/hxXK+Pdf1Tw3qklveRukDcW9wyAK49BjnPrXCan4la82mWXMe4EBMgn3J71LbXQzjBs6PXdfbVpv9FBkkHysEY4P4VTisLmaLzLhAibgHd2AAH0PWudXX7S23fY32v/AH8YI/Ko/wDhILu4R2a5LA4GSOlCZvynaILK3B8u4V4VA2bOue/Wqz3Edw7qimNc84P3q4m41y6JCMV29OmOa39FuZXhEoVQ2MYPOT9KoErM2lijcbhPhB99WapNMtJJpZZIYSIFHBC/1osbGS6KsWBOckBcBR71uQXyxQm2iYccZHTPSgUpaFmziuESBFklbuVC44q9dajLEohaImZjtRM5Off0rNt7y4aLzEV9x+TOcCrunK9taSXRgkecA/MWyAfqapGOvU5rUkuIfElpcPCPP81cKnYE4Oa6fxA3kwy/MFZhk1lTF7TSpL54GluHkL7y33ao6vq32vTo7oOPnjHbPNFx2M1bkO0qq3Oaktp2Mnkvjgc81zc2peTe8hdjqBx61LpF5/pbksSxzik2bW0OuNynzru+XGPpWZHcFd6ZJVW9OtU57hVUgsQzcnFM0+dJAW3HGaQuQ1jN8m1G3f0qB7rcWjwDxg1XL4Rgueaj83ZKrMu4Ac+31oHYuxK23LA7T0qNt29hGMhetNN1+75fBHAx0pq3ABAb7x/WgOUt2jEcsMZpZWZXDbjt74qAzDbkYx0+lUp7pgjFfmAoEoskuJ0E2UYkmgTJsZuN2Pm56VjPdbi0wBz0A7VXkupFX5eh65oHY1JbxWfacAA5BHeqdxJ58waM8DlvaqD3CqoP3s9KfbzMWZFKkHHT+VBRdEvmcq2T93ANZviW5kkSPRbUhZZiN/PzbOSf5VeM9vp9hLNKVGASfasjwnbS6jqD6pcKS0jfJkdF6CgDqdBs/stpGgUqMfd611+j2xO0FOR19qztKh3Sou3IA5FdXpcPI9AKuK1Maj1NDTYduBtzzWzGmDgiqtrHj2q4FI/iFWYIswEDjNWY3G4CqMSk96twQnrUDtctD5hUd5PFZ2bzz5AUZHrU3yxQ+Y3IFfOvx4+JU11dPoGizYjXIuZV9TxtB9alySNIq5hfGr4gTeJNSl0ixmcWULYdgceaRzj6CvPbETtgBnPPYcVp+EvC2qeIL6O00yzknnPUIuQB3JNfTPwq+C+m+Hwmo6wBe345Vf4EPsO9ZqOpqrQOC+FPwkutZiXUtZintbckFEIw8gz1x2FfQvh3wzo2g2K21hYxQjHzHbkt9TW1BAsahVXaq9AKlYZHStUrGbdy2nQ/WnCmR9D9akHSs4/CjcKDRSHrVAFFLijFACDrS0UUAFFBpKAFpDS0UAJRS4oxQADpRRRQAUUUUABqrcxblNWqacEc0Eyjc8+8b+F9O1yye11O0jurbOQrjoc9QRyDXzH8QfBep+GdXZLd2uLB2LQueoX+63uK+z7233hgRkV5l8SdP83TJR9n88IQzJ6rVLVHOrqR8olHBA25z71p2ceVEe0jJ5rs77Q4ZXV7WOONSpbbt6VmTw/ZHKFBzjDD1qLHVdEFjo8Afzrl89wOorprGRLW2GxI2UZ4IxjNc7BfZfa7fMOADU73yRgblZ3JxhTwaQG1LqtzKTHaW+09Mg4zVSS5njTaud5PPzdKoC+kkcRoxA9O61r6Ro7ahOIreSQRL8zSuOp7iqFZI3dOE97HbWsLy7Y2zLIg711bFHAtl8xoo8ZJXHmP7n2rPt4EsbWOys0CyOQCB/F/tGtS8IFusSyECIcFTwx/yapHPKWpieNJiIIoo/LjjjXcwxwa4q4uR/YCBcZx09K1/Ed5umeJXGAOQTXF3t08Z8tGLRv1HYVDNYpNGTqdxtCyE4APHtVnRr3EpkXnIOKyNaWYo0ijK/zqtoV5s+VugB5pXNDtReMxZ3Kn5ehotbxI4QoULk81gNcMwPzDGB3qxFMpIbkHHI7VQHQrO7QkBvxqKCXZGSzEsx7npWcs4x9/H40G7Vfl27vegDTuLvaR5eOetNSbYwmMhcEflWTJOgDMzY4qsuoLtPXDDv0FAHQLfIIWGSc9OazZr6RlKq2OvFZa3Ry6q3biqd1MVTCt8/X8KANR7zCABuPWqlxdrvy74GeOetUJJm8v0HeoI2eVt2CQKANO1Mkh+Zmx2rVt1VQSDjaMk1n2zCOMKxPTOTWJ4p1/yIGt7ViXZSCwPSplKwEniDVhqWpw6PalnVmzNj0zXo3h6wSC0VNuQqhVGMdK8y+GGnNcXMt5Io3nKq2OuK9o0mHkA5I+nFODuKTsjY0azMao7HB7Cuo0+BlX7gxjrWXpUPy/KuR2NdDbHYm3GK1RzTepJHkVdtxu61DGuUHrVqBWDcU2ySxHEq81ZilQKfl47nFRKrN3wO9cX8UPHVj4V0Rlibzr+5UrbwIclmPQ/hUPYaOa+N/xLj0i0Oj6PIJL+XIkOOIV6HJ9TmvPfhj8Itf8ZP8A2jfbtN0xm3ee/MkozztB+vWux+Dvwhv9Wv4fFPjRPNaU+clrLyznPDOO3qBX0pZ2UdvCsccaqqjCgDgCkl1NrpHO+B/BOh+E9PSz0uzRcAeZIwy7kd811AjAHFPVOKGVgKFuZvViDOOetFOA4560i9aoZZj6fjTqSPofrS1lD4UdAUUlZXifU73TNP8AN0/TH1G6d1jhgDhAzE9WY8KoGST7VQGsKXNcHfeNtbsfEelaBceGI2vNRimlXyb4OsSRBSzOdgwPnUA9ycUat401vTdM8RXt94fisodIsjPHNJc70uJNpIjGAPQD1yQMVfI9C+RneZorL8OXOp3Oi2M2s20NtqEkCPcxQklI5CASoJ54Jx+FaeajrYgU0lIzEKSMZrj4vGs9x4x1Hw3a6DdzS6fBHNPMJYghEhIQD585O09cYppNlKLex2WaKwvB3ibT/FGmyXtgJUMFzJa3MMybZIZozh0YeoOOnBBBBrczSegmrOwtIaM0lAhaBSZopJ3Admim55psjlVzjNMV0SUGsbwp4gtfEemvqFlb3sMKzyQ4u7ZoXJRtpIVudpI4PetjP0ptWGR3A+SuS8Qqqylm4GCD9K69+RXOeJLfzoHUkgspUH0zTTMaiuzznVbfS4YDIPLlBY4XI64/pXk3iC3kurr5VURF+VA5/wDrV6Ba6TItw9p8zyJNiV2+YIDxke9Y+r6KIb0wo2SxIIKnt/KhoISsedSWbNMfKjPXGB1qxYaP5haSToOg5FdzBpUTHCoFkA+8K1otDWSKMbQo/iyvNNRLdWxxun6bwB5Xlp1OSct9K7jTIvIt3kVBAu3hcVft9NtIGj8qLzGA5JHAqZgGf96FYA/dAwMVSikYudylpEfkiXUpgHlk4j3j7oqhq2qNbQlnPJBwo7A1p6jcr9ndSqxoV49xXIardqvmNJkoB/3zSkwjqzKu7q3kkc7cseCcdK5TUM732rhQa3bi8iVW8tFZnB5zgisSeN5AfL645rGx0mRdF5IyATgnFUrOxSFW6ltxPNapjIU542n8zUUKsxbOOT0PaiwEBbbGy4yTUkdwykjqCMfSiaL0bn27VXkWSNcqwXPWqAuCT5R1PPXNNluAqnDfN3wazzM6qyMxyemBQvMZbo3cnvRcC35zbtxJYGopz84xgZ7elViZA+0HjvT9jNKOfu9aVwJYzsBZT9RUZZWOVTc3oKdFGWU4zn3pyKYvuYDEc+tMCL7PJJIFVgFP6VcjVUTb0xwT60KpTbLu6jBFZ2qXwjgyrYPNAEOvaksEJjjYgk9zzXIQhry8WNJCWc9+tOvmlvp87ycEcmuk8BaL9p1Bbhk3LEeD2zWLs2B6N4K0pbCwVBHjjjPqa9C0aEDaeOT6Vi6FYkLHvyw9DXY6VYhCOv8ASumMdDnqNGvp0KKg9KvhemKrwJ0XP5Vct48kE5/KrMyaBBirsahjkUyGPtg1citZJyYolIbux7VLGkct8QfFVt4Z0eWUYlvGQ/ZoBy8j9gB3rnfg/wCANQ1zUB468awlryQ5srWSPiBc8HB716lYeENKi1Yatd26Xd+gwjzAMIx/s+ldPECE2gAD0pWRdiK3hWJQq8cdqsdhTlHSnUDQzPFNJxTypzSHigGRM3NJuapDRgUCLEfQ/WlpI+h+tOrKHwo6Bpprr1YjpTzWX4jk1kaXOugw2T3rKRGbuYoinHU7VJP04qgW5xPgoNrfxj8V+JFYSWmn28OiWrgDBZT5s/5M6D8Kh+Nep2Fxf+HfCEk4a41LUI7qW3TmSSC3Pm7QP9qRY0B6fMT0BIv/AAQ8L654N8HroeutZXF4J5Zpbu3nZzcPI5cswZVI6479KfJ4TuV8dav43kSC81YWi2ekQyTMkUUIUM2cA4ZpC2WwcLgdznoco8712N+aLm/IrWPjDV7LxzrWm+IJtLi0jTtNhvZZoVfdavI7ARu5OHyFLZCqfbkGmeE/F/iHxLr+mXFhZWp0G6jkluD5bM8EeB5RM27YXckZjUHaM7mzWb4++G2o+IPhx4isLO5t7fxBr86Xdy7yt5JdCm2LcBnYqRqo4yeuOTXe+EodcGkj+3obG1uuALeykMkUQAxgOwBJ/AY4GOMmZOHLdLUUnHlutzalkSOAyOwVQMkk9K8s+GUl9Np3iLxpp+my6m/iPVZJLRUlSJRbRAwwlixBCkIWyAW+bpXYfEWDxJe+E77TfDMdh9vu4HhWa7naNIQwwX+VWJIBOOnOKd8OdKudC8FaVot3a29s9hapb7IJjKhCgDdkqp564xUppQbTJTtB9zz3w5fSeApdQ8OPqFjdeJNSup9c1EqjSR25ncBUjiGHlZtu1VBXO1iduADsXHjLxdY6b4Vk1XSrK2vNTnaO6tmZllc7ZCqxoCdrYVMhiQC+3/aq3p+geJrH4oa7q1vDpbaXq0ttJ9qeRhcQiKMI0YTbgg4JByACScHNalz4YkvviRZ+I73abTS7FodPiDciWVv3rkYwMKqKPq3tjSUoX1NXKN+5l3/iLxVZmy0e9TRLHX9Unuv7PZ5JJLZkiwyqxG0lyDnjAwCcZG2o/GmreLpvFnh/w5oNxZ2c7hr+/k3eZmGMBSm0p91ncLnIOFJ4xUmuaP4m17xZapqdjpEej6XqsV/p97FO5udqKcoU24BJOCc42kjGcGsLwu3iLxB4t8V+JtDtbJba8lTSrDULiY5hityySssePm/elyOQGxyaI8q97sKKjbmNux+JljH4Ru9W1K1S3urXVJNHWGOTKXF0khRRExA+VjzkgYGc9DTdM8eatHc65eappito1uIBptzbqwN5PKxXyIw5zJ82wCQKqktwODVXWfAt/pcXg5PCtrb6ha6DNO01rf3O03BkjZfNZ9rbnDMWzjqxq58QvD/iXVtP8LXdjHYXV9pWrxahdWplMMUyKjrtVsHBUsuMjnGfQUrU7oX7u+xpyat4p03+1L/V7HSk0u3sBdwukzBo3G4yRvnPAVQdygcnpWHo/ijxJpnwoPivX9PtjdyQNfCBrggIJNzpFjZlcZjQAbiSatfE3SfGmu/D46Rp0elnUby4jW9RpWSJLYtl0DYJYlRg8DO44xxiPxx4d8U6rpvh3TYTp18kOoJd6o8paKMtHlowka5JRZNp2E9EGT1yQcWlzWCHI0th3ivxP4s0Xwhp102k6e2u3rQQtEZ2WHz5XCiKPHzMRknsAATnmrV943l0/wAaaxp2o28UGiaTo8d9Pfb2ysru6iLHQkqmQBzyPUVH450TxDfeI/Ct5psNrqMOlyzyzm6l8rEzRbI5dqqQ23dJwMde1VPiP4M1TUvBS2elmC/1FtUtr+7W6k2JeGORWeMkggDCgKMYwAPelFU7IIKFlcveEvFureIPEy266On9km1Z7iVZNxtJgyhYXb7jOQSxVM7NvJORXWalEXhw3BxUfhpdRNizana2tm5f93b27bhEmB8pbABOc9ABWjcR7k6ZxWcrN6GFWz2PIfFsU+n6qt1bkRLIA27P8YPArC8QalDE6sx3ySjgq5J3dwa9S8T6PHqFrLbzxgxSDBwcEehH0rxnxLa6poN/EJVeaIEyLKkZZWUYzuOMA0NnNfUk0YOLkrcRTxhjkn0rsLKW3NmVlYAg4X3Hqa82OvtNujjZFdMnh85NTReILu4mEUsaEKMdMFqFOxUoXOu1K78lyLeECIdWzyay7nWJFhRIoSp7sy5zWb/aUjo24AD0I6Vl6xqxZAgmAVOwo52EYamrf6pNJFs/dsB82cVg6jqUV0jg544yB3rCl1mYXBIPyD9aqf2nKyMvHXstJu5ooPcW7dUcnGPrUK3RB+RQEx+NNk/0gE55I71TJEZKg+1IstttYljk55xURjjU7lGCe1NWRi/y59c1Fcs4lJH0oAbOB82zoeD71TkZo8kAfjUxm428VWdnDFWIANAFQl/MPy9eaQzSMfLGOvPNPk3q4KHIIwaibMXvnrUsCyM8/NViBdq8fxdapJIsjJyQM4rSlwqHc3RemaSAheUhgqtwtQwyHzjJIcgVVlkLMpHem3s6xQbsgcZH1qmwJb++CbmZ12AH61zFxcSXjhEbCnrUN5PPfXBjDAR45xxVm3hjhiXBHsO+alvQAESxRjceema9N+Hmk+TYIzbt7ncCPQ153oNtNqmtRW6/MgOW9MV9AeF9O8q1jj4yFH0xTprqJvQ29EtyiqM554rpLUDcFbINV7C3AVRt59a1bWEBstXQjllqTQr0IrTtkyoqCKLccLW/olj5gDyL8o7GkxBp1m8jqxzge1b9tCsScUsCBRgAAe1St1qTRII1A61KoA6CmJzT84oKFwKKKKAGknn0ph+9T34qNu1AmLS0wHtTgKBFiPofrTqZGev1p9ZQ+FHQIaSloqgE2qQQVB/CgDHalFFACbR6ClAUDGAKU1n63q9jo9obrUJTFFuRFIVmLszbVVVUEsxJAAAySRQkBdOKwvEvirQfDkBl1S4ljAjaYpFbSSvsX7zFUUnA7nHY+hqGDxjo11HqYiknE2llReW5t5POiLKGXKBckEdxkcGuZ+Dl3D4isdT8TXBu5pdcuXmi8+0kEcdopKwRqxUKV2AucHrI1Uqdk3JFqHuuTO/t7+xudMi1KG4iezmiWaObPysjDIbPoQRTRqWnA4+2WwP/AF0Arlfi1qdt4X+E2t3FvbwFbexNvaweWCm9gI41C9xll49BXL/DW18FWfhDQvAcr6ZqGqy2JFzGkau5O0tNIcjIXcSuT3KjvVqmuXnKVNOPNqen6hDcXunuNPu1tnmT5LgIGKA/xKDwT9apeA/Dy+FvDVnoUdw1zFaJtSV0Cu3qWA4LE5JPcmqPhvxN4ThivfD+l3sMSeHIkhuYyrKII1XCkEjDL8pGRkZUiqetfFDwrpvhZ9fF008RLx28XlPHJPMH8sRhWUEEv8oJGM1moy+GxNm9DtwqgY2gD0xSlVPVQfwrI0PxFpestdxWFwJZ7NxHdQ7WWSFiNwDKwBGQcjjkc1TTxp4da5hj/tFAs6ytBKVYRTCLmQo5G1tvfBPQ+hocWiXFp2Oi2rn7o/KmjYTgYNclbfEnwjcNpyx6rHu1K5e1tFaN1aSRGZSMFfl5RsE4zg46UnhnUPDOveKtQ1zSNQe+v7SBLC58uZzBGCfMAA+4W5yWGeO/ajla3G4SW6OwCrj7o/Kjav8AdH5VzsXjTw7LcCGPUoWDRyyJKM+U6xlRIVkxsO0soOD3qGLx94Xk0abV01NWs4XnR3EUmQYc+d8u3cQmDkgYHPNPkfYXK+x1AorNudb063tba5luEEd0VFvjLGUt93aoGTnPYVTsvF2g3mhvrcF/GbBJngeVgy4kVyjIVYA7gw27cZzxSsyWnc1rmAOprnNZ0iKeORXQOjjDBuhH0rW8Oa/pXiGC4m0m7W4S1uHtZwFZTHMn3kYMAQRx271emhVgRtzQjOcbM+XvG/ga88Pyvf2n+k6YCzuXwHhzyc46j6VzVjq0EcAmMgy3uDj2r6xv9KinjZGjBDdQRkH2NeV+NPgxomrSy3NnLdaVcudxNswMRPqUIx+WKJJPbcmM2meUza9EsAb7xfjaSfl96w7+7812lQtlvvDOBiun1j4K+MrONvsWoWF8BkrgtAzD6NkZ/GuXvPA3j+zAWbwpqcv+1AFkB/I1LhJdDZNGakgYYkYgdgDTmk2t97juM1FcaN4jt2Ju/DOsWxU4zJZSYz+AxWFeXUkc5S4V4GI6SoUPX0IB/SpHc35LsZJXhcVWNyJCGUcd6yraV3Th1cHuDmpEkEeWCMPxzQK5qteELtTp3pklxtJZiCO4rOM2VznrzTJp3HzLg8d6LjLEsg8w47HrmqjTlnPzknPftVWWct1x9QOlQGdgV8sgE8c0uYDUhm2bu9MM+SPunORzVKGUKrKx5/nQgSR1A4YGne4F2NlTaR6Z/GnXFw0iq27GVqD7i7SRkCqNzcwxxjLgEc4z1oAtTTeTEZHYYHQVhzyS3srbXYRr2PpSu01xOS+Qo5UdsVI6qp2g4IqWwGIqRxt0HGOlRPcGIlY2G1xjJ7VDOZCpKsBg4NO061a8uoraNTulbaO/fFLrYD0r4MaL9oWTUHQEMcYIxkA8817nploIkITj29K57wLoSaXo9vbKoGxQDXaQR8nYvBNdUI2Rz1JslsxiVQrlvWtm2HtVWxtgMMetbFtBhS5wFFVczvctabbxtJGWzyegHWuqtYVCgKuB2rF8Oxm4ked1IQcJXRRrtAqCkheBTlXdTCc1KpAoLQoUCkams/ak3cUBcev6UtCfcp22i5aQxxUdSSHtUZOKCGLjjpSoOKjJpUJ6UCLCd/rT6Yvf60+so7I6BKSlph+9TuA+iiimAprzHxvJGfi1oM2tEQ6RpOnXF/A0n3ZrsssYUD+J1QsQBz83Fem4pjpnLd8CqjJJlRlY8Ma21fRPh5438UavG1rq3iy5SGytCSJLdZQLe2Q+jDfuIHSvYvDOl2+i6BYaRaoBBZW0dvFxj5UUKOPwrkkTWvF+saXHrHhu40iz0q8a5mFxLHItxIissPl7Scrlt+SFIKgY7138YwCKurUctGXVldI8r+LOqWV3468F+HJrqGO2XVP7Qv3ZvkRYEZo0c9AWkK4B9DXRa34n8J2Op29201td3dvbXDCS3Hmtb24AeVjtztX5EGOpIUCuxKLnjFIYwR0FJzjp5E88Wkux4v4sv7OHxf4f8ejSrhPDkm6xnmSN90wYb4ZGiUZMayKQu7qzggD5Sb/j660fXPiF4X0G8vYrOHTVbX7uKVlj8wr8kCEHgne7sR/0zz3r1a4HlwvIVZwASVRcsQOw75rh/hjZXdxq3iTxBrOjzafqF9qGyJZ4/m+yRKEgwff53x1Bc1UJpLme6NI1FbmfQ4HxXHrOneGvF/i/M+njxXqNjaRs8bI9pYDbC0zjgoxQyNzjblc4xXbaZa+F/D2h6p4shM2pizs2RZsAoIUUMIrcABFQ/KPk4JAyTivQzGuza2GHoRQ0SspVgGB6gjIqXVuTKq2jzvwHpUPhT4YjUPEUNu94kMmpX7eUCUc7pGAzzxuYfUse9cLe6hcW/wAFWvv3mm3PiTWIW1W7WPEdutzKN+GyCUSLbFuzjg4PGa9+aJTnPIIwQfSh4kdChUFT1HqKaq63a6gqq3Z51FF4f8M+HdV8WxTNqstnaGNGRVMaxoAVt7dUAXZuKj5eScbiSK43VtHbQPh9o3he/uLaDXPEtwq6i6ja6wkma5ROpYkB1A/jeUnHzHHurQK2dyqc+oFKY1yrEAlenHSiNXlVhxrWVjy+PVtNf4uao2qSGzXRdKt4NOtT9+Uz5aWWKPqSAsafLzw3rVPxPeWt58WBot1frpNtpulfa7UJGoknnuJCHeMEH51VNoIUsDI3TNettbxlw+0bgMAgcgfWlWJQVY/Mwzhj1FCq2d0L2ljO8K6Tpui6RHp+lWgtrdCSRt+Z2PV3J5ZieSTyTWrQq4zS1k23qzJ6jWUEdKie3BHQflU4oPWgVkUHtAx+6PyqBtNDDhAD64xWtRTuyeRGK+lL2z+dZ994etLmMrNawzA9RJGGB/OuqI4ppQEc0XZLhbY8n1/4R+CtVX/SfDVkr5+9bL5LfmmDXBa1+zzpyO76TruoWfOVjuFW4T6Z4YD8a+kvJTOcUyS2jY5Kg/hRp2FaS1R8a698GfHGnMXtItP1WD/phP5bgf7r/wDxVefanZX2l3clpqNhdWc4HMVxCUY+4z1+or9ALiwjkzuhDDtXMeLfCmna1YSWepWEN7akcxypuH4HqPwxS5YsFOfU+FXhLISMjjIqPySwA6V7D8S/hBeaIx1Dw2txe2Z/11s3MsI9VPVlx9TXlAjjUMwLcdQazlCxpGSZEEyhbHT2qvbyhpmDZ61eORG2R1Gay5GaNyI+hNSmUSahcon3SSx+UelU4o5JP9cBtNOjhbYdx+YE9aGf5znBOMNQ2BLLtjj2R7enc1nXEx3ZZsH60SybW2q2RVdlDNgu2CM4qbgCjOQcmu6+CmitqXikzPGWjtU3H6k8VxKqEB6/Q19GfAHw/wD2d4d+2TLtlumLcjnb2qoJuQpaI9LsLJVhAIxgALx2rQtrcoen6VLbw8D0xxV+2ty74xgetdbdmcctx1lbs5AxgetTtvur6LT7Pa5/5bPn7q/41h+M/E0WhJa6bZr5+p37eXawryWPqcdB3/Cux8EaQulaRHDlp52ZpJp3OWdz1JqG9SkrG5Y2621usKfdUccVPzSj5RSdSaEyh6AdxTJmwQF/Sh2xTFG5s+9MpDwCcVKqcetCLmpR0oBRBRgUh606mPxzSsW9ERSH5vxpDSt2Oaa5wKZAvHtTN22oXk2monlGetJsTNaPofrTqbH0P1p1Zw+FHQIaTApTRVAApcUCigAooooATavpSgCiigBNoowKWigAwMYpoRR0FOooATApcUUUAGBSYFLRQAmBS4FFFABik2ilooAKKKKACiiigAxRiiigAoxRRQAYFGBRRQA0rUMturLgD9asGkoE0c3rumxvCZNu1um4Eg/pXyf8dtI0S28VT3OjOolLH7fFGP3ay57eh9fevsW+XdgEAjPQ18K+KdRmkublLlW+0NPJ5+7r5m87vyOaUr2MYJXOUut4yScEcYqkQQ7dQMZBqzfScknj+tU/OVlOTisToRHJIAcfMT9etVXYuSBkVLOOhJwPWmeWoXerZzQOxCyqw+7yO9MSMHBBJIqXHU8VJbQSSzJDbxtJK5ACqMlj2AosSa3gfRW1/wAWWGmAj97KC5JPCDk19faRp62sENvEnyIoVQOMD3ryP9nXwDqkWtXWq6lp89rJEoihWZNpyerc9q+iFs7PTbcz3s0a7Bubc2AoHv8A0ropqyMKsnsivY2EzMN+FGB970rjPiz8TtI8E2D2FmTeao6EpHHztPYk9vpXI/FL43Klwum+G5PKj3hZrsj7q99o714R491k6v4le7aZpkKriVurYFZzndjjTXU9g+AFxqHirxrf+KdduXup7WPbEx4Cs3oO2BX1Novy2S5OSyg18yfs2bLbQAnSa6uCTkckCvp6wjKxIuOgqo7EyVmWi7EgZpzcDIpNqryetRvJmmSG7ceakjFMiG7irCKuKpDQ5fah3KrntS5VRWVr2pxWNs8kkgUKM80Nl3J9R1SGyhMkkgUD1rirv4oaPDcGFplb5tuVGRXnHxG+IhmR4LeUBA2CRXlsE8t9d7xIzZbPWpK5Wz670bxFZapEJIXyPWtVZQ6/eBrxz4XrPHaAb3YZ4yeK9Qt5WWMFutPUyLtyUCnpn61T780yScs3Xim7zgGgDpo+h+tOpkfQ/Wnioh8KOkQ0UtIetUAtFFFABRRRQAUUUUAFFFFABRRRQAUUUUAFFFFABRRRQAUUUUAFFFFABRRRQAUUUUAFFFFAAelJSmkxQAtFFFAFPUI1eNl45BHNfLv7SvgWS3vJvGWk2paFm/4mMaD7p/56n0HQN6E5r6rlAKmud8Q6bDdW8kcsayRuu1kcZDA9QR3FVvoYT913R+et7u3dTjA/HjrVR1BY8V6l8Zvh6PB+r+bZb5NLvSxgLDmJgcmIn+XtgV5tJF5bcHA71zyg0zVTujPkGB83IpjFWAUsVA7VoSWqvnbJnIzVRrUZZ12Fs9+lO2haZXGyRRkng966HwPa6vc+JrBfD8PmaiJA0IHtjJ54x1rFSIrjPLH0r6N/Zg8OWsOjzeJJoCtxNI8MbsOPLU9R9TRFakVJ2R6R4n8Vr4V0SO6vJo43SMNKS33mx0H45rwL4h/FHVPFFq0CyNBZZyYlbr7k96j+OviSPVvE0kJkLQQNnYHwpYdOK8qvLzzGYKMDPX1q5NoUI9x1/diR2O8qpP4Cq9u4aeOGP+I49s1Rmk3tznFaHh6NZL9GxkJ82PesOa7satH0t+zzbtca5bQFiwt4t3A4J55r6hgGMcYrwT9l+xaSG81ArjBEQGM47176DhDXQjmm9SOcndUS/exT5Dk0RjmmQSQqRUoNEdRzyCNCxNNMaZW1e6W2tHkZtuFzmvnz4u+NpJJntYbhtoPUNXW/F/xaLGze3jkIZgcH0FfMmv6o2p3zvvbbuwcnrUXKSbdya61CW6mIVm5brXb/AA70aS5uQGXcxHX8a5Lw5pnnTocE57V9JfCnwzHa2KSyRASHHaqWpU5tI6jwroqW0EapGBgc8VsX/wC6IUcVookcEQ2rjisXVpdznFWZkW/mpvM+UVQDE1ajGVpNDR2EfQ/WnVmC0j/563X/AIFSf/FUfZI/+et1/wCBUn/xVRFWVjoNOkPWs37JH/z1uv8AwKk/+Ko+yR/89br/AMCpP/iqYGnRWZ9kj/563X/gVJ/8VR9kj/563X/gVJ/8VQBp0VmfZI/+et1/4FSf/FUfZI/+et1/4FSf/FUAadFZn2SP/nrdf+BUn/xVH2SP/nrdf+BUn/xVAGnRWZ9kj/563X/gVJ/8VR9kj/563X/gVJ/8VQBp0VmfZI/+et1/4FSf/FUfZI/+et1/4FSf/FUAadFZn2SP/nrdf+BUn/xVH2SP/nrdf+BUn/xVAGnRWZ9kj/563X/gVJ/8VR9kj/563X/gVJ/8VQBp0VmfZI/+et1/4FSf/FUfZI/+et1/4FSf/FUAadFZn2SP/nrdf+BUn/xVH2SP/nrdf+BUn/xVAGnRWZ9kj/563X/gVJ/8VR9kj/563X/gVJ/8VQBp0VmfZI/+et1/4FSf/FUfZI/+et1/4FSf/FUAadFZn2SP/nrdf+BUn/xVH2SP/nrdf+BUn/xVAGnRWZ9kj/563X/gVJ/8VR9kj/563X/gVJ/8VQBp0VmfZI/+et1/4FSf/FUfZI/+et1/4FSf/FUAadFZn2SP/nrdf+BUn/xVH2SP/nrdf+BUn/xVAGkRVe5hV0PrVX7JH/z1uv8AwKk/+Ko+xx/89Lr/AMCZP/iqBOKZyHj/AMK2fiDR7nTL+33206fMQBlW7MPQjtXxx8RPCd94W1t9L1FMDJa3n6LMg6MD69iOxr7zfT7ZxhzO31uJD/WsnV/BPhPWHjk1bw/Yag8YKxtdR+aUB6gbs4ol7y1M1Bpn58JJGjqDNFhT1Mg5qFprYAAXEIHcbx/jX36fhZ8Nz18D6Af+3FP8KafhT8ND18CeHv8AwAj/AMKnlNNT4J02H7bqMNnbyLJLNIsaJHh3Yk4wFByT7V9X6vcaf4B+GcFjDcO0axGON518p2znJKnkHJxivTLT4Y/Dy0u47u18F6Hb3EbB45YrNFdGHQggZB960tU8I+G9UhEOp6Pa30Y6JcAyKPwbNEY2ZE4uVj89tYl+1Xct1PIp3EkfMDxWFdTxElVMeD0wwzn86/RJvhf8OmGG8E6CR6GyT/Co/wDhU/wzz/yIfh3/AMAI/wDCk4tvcvU/OnNuPlkuIwQezjNdP4StY0/ehlcdiSOa+7T8JfhgTk+AfDZPr/Z8f+FWYvhn8PoV2xeDdEjX0W0QD+VCpq92O7Of/Z60Z9N8DQSspR53MpHsa9KkYDIqpaaTYWcCwWkUlvEowqRTOqgewBqQ2MB6tcf+BMn/AMVVmbhdjmp6cGovsFv/AHrj/wACJP8A4qj7DB/euP8AwJk/+KoF7Nlo/KvXFcf461xbCxlKzhCqkjnrXTmxhPV7n/wJk/8AiqqXfh7R7wFbuxW4B6iV2b+ZpoPZ6Hxj8TvFaXmoOv2pBI7dd/IH51ymiRRSyrukDZb++Mn8K+35/hl8PbiTzJ/Bmhyv/eezRj+ZFOi+GvgCIhovB+ioR0K2ij+lTyorlZ4V8KvC/wBsuknljBiwDyDX0Zo1otrbqqLgKMcU2z8M6FZLts9Nith6REoP0NXRYW4GAbgD2uJP/iqewpQbI7yYLEc8elYd1IrE1vPpto4wwmYe87n+tMOj6eesLn/ts/8AjTTJ9mznk+bHB61YjYjgDNbI0jTx0icf9tn/AMaUaTY/885P+/z/AONNyGqb7n//2Q==">
            <a:extLst>
              <a:ext uri="{FF2B5EF4-FFF2-40B4-BE49-F238E27FC236}">
                <a16:creationId xmlns:a16="http://schemas.microsoft.com/office/drawing/2014/main" id="{F7E28E94-547C-F3FF-B4F7-E878C88C456B}"/>
              </a:ext>
            </a:extLst>
          </p:cNvPr>
          <p:cNvSpPr>
            <a:spLocks noChangeAspect="1" noChangeArrowheads="1"/>
          </p:cNvSpPr>
          <p:nvPr/>
        </p:nvSpPr>
        <p:spPr bwMode="auto">
          <a:xfrm>
            <a:off x="3429000" y="4953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05191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38664-7271-C15A-1EFE-C18A02D36889}"/>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096343AA-441E-63CC-BE5A-ABD337E0767D}"/>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pic>
        <p:nvPicPr>
          <p:cNvPr id="9" name="Picture 8" descr="Yellow text on a black background&#10;&#10;Description automatically generated with medium confidence">
            <a:extLst>
              <a:ext uri="{FF2B5EF4-FFF2-40B4-BE49-F238E27FC236}">
                <a16:creationId xmlns:a16="http://schemas.microsoft.com/office/drawing/2014/main" id="{856FF826-EE38-15A1-F91A-6D617ED3D803}"/>
              </a:ext>
            </a:extLst>
          </p:cNvPr>
          <p:cNvPicPr>
            <a:picLocks noChangeAspect="1"/>
          </p:cNvPicPr>
          <p:nvPr/>
        </p:nvPicPr>
        <p:blipFill>
          <a:blip r:embed="rId4"/>
          <a:stretch>
            <a:fillRect/>
          </a:stretch>
        </p:blipFill>
        <p:spPr>
          <a:xfrm>
            <a:off x="640080" y="154270"/>
            <a:ext cx="5490556" cy="815033"/>
          </a:xfrm>
          <a:prstGeom prst="rect">
            <a:avLst/>
          </a:prstGeom>
        </p:spPr>
      </p:pic>
      <p:sp>
        <p:nvSpPr>
          <p:cNvPr id="38" name="TextBox 37">
            <a:extLst>
              <a:ext uri="{FF2B5EF4-FFF2-40B4-BE49-F238E27FC236}">
                <a16:creationId xmlns:a16="http://schemas.microsoft.com/office/drawing/2014/main" id="{81D2E035-6060-3C04-9E4C-160027616E18}"/>
              </a:ext>
            </a:extLst>
          </p:cNvPr>
          <p:cNvSpPr txBox="1"/>
          <p:nvPr/>
        </p:nvSpPr>
        <p:spPr>
          <a:xfrm>
            <a:off x="6211997" y="305154"/>
            <a:ext cx="531704" cy="307777"/>
          </a:xfrm>
          <a:prstGeom prst="rect">
            <a:avLst/>
          </a:prstGeom>
          <a:noFill/>
        </p:spPr>
        <p:txBody>
          <a:bodyPr wrap="square" rtlCol="0">
            <a:spAutoFit/>
          </a:bodyPr>
          <a:lstStyle/>
          <a:p>
            <a:pPr algn="ctr"/>
            <a:r>
              <a:rPr lang="en-GB" sz="1400"/>
              <a:t>6</a:t>
            </a:r>
          </a:p>
        </p:txBody>
      </p:sp>
      <p:sp>
        <p:nvSpPr>
          <p:cNvPr id="2" name="TextBox 1">
            <a:extLst>
              <a:ext uri="{FF2B5EF4-FFF2-40B4-BE49-F238E27FC236}">
                <a16:creationId xmlns:a16="http://schemas.microsoft.com/office/drawing/2014/main" id="{23124400-8460-BB0F-393A-BB2FBE9708C5}"/>
              </a:ext>
            </a:extLst>
          </p:cNvPr>
          <p:cNvSpPr txBox="1"/>
          <p:nvPr/>
        </p:nvSpPr>
        <p:spPr>
          <a:xfrm>
            <a:off x="197856" y="1199652"/>
            <a:ext cx="6462288" cy="8386911"/>
          </a:xfrm>
          <a:prstGeom prst="rect">
            <a:avLst/>
          </a:prstGeom>
          <a:noFill/>
          <a:ln>
            <a:solidFill>
              <a:srgbClr val="81A03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300" dirty="0">
              <a:solidFill>
                <a:srgbClr val="81A032"/>
              </a:solidFill>
              <a:ea typeface="+mn-lt"/>
              <a:cs typeface="+mn-lt"/>
            </a:endParaRPr>
          </a:p>
          <a:p>
            <a:r>
              <a:rPr lang="en-US" sz="1300" dirty="0">
                <a:solidFill>
                  <a:srgbClr val="81A032"/>
                </a:solidFill>
                <a:ea typeface="+mn-lt"/>
                <a:cs typeface="+mn-lt"/>
              </a:rPr>
              <a:t>(1) The biological facts. Human infants have only very crude notions of space and place. In time they acquire sophistication. What are the stages of learning? The human body lies prone, or it is upright. Upright it has top and bottom, front and back, right and left. How are these bodily postures, divisions, and values extrapolated onto circumambient space?</a:t>
            </a:r>
            <a:endParaRPr lang="en-US" sz="1300" dirty="0">
              <a:solidFill>
                <a:srgbClr val="81A032"/>
              </a:solidFill>
              <a:ea typeface="Calibri"/>
              <a:cs typeface="Calibri"/>
            </a:endParaRPr>
          </a:p>
          <a:p>
            <a:endParaRPr lang="en-US" sz="1300" dirty="0">
              <a:solidFill>
                <a:srgbClr val="81A032"/>
              </a:solidFill>
            </a:endParaRPr>
          </a:p>
          <a:p>
            <a:r>
              <a:rPr lang="en-US" sz="1300" dirty="0">
                <a:solidFill>
                  <a:srgbClr val="81A032"/>
                </a:solidFill>
                <a:ea typeface="+mn-lt"/>
                <a:cs typeface="+mn-lt"/>
              </a:rPr>
              <a:t>(2) The relations of space and place. In experience, the meaning of space often merges with that of place. "Space" is more abstract than "place." What begins as undifferentiated space becomes place as we get to know it better and endow it with value. Architects talk about the spatial qualities of place; they can equally well speak of the locational (place) qualities of space. The ideas "space" and "place" require each other for definition. From the security and stability of place we are aware of the openness, freedom, and threat of space, and vice versa. Furthermore, if we think of space as that which allows movement, then place is pause; each pause in movement makes it possible for location to be transformed into place.</a:t>
            </a:r>
          </a:p>
          <a:p>
            <a:endParaRPr lang="en-US" sz="1300" dirty="0">
              <a:solidFill>
                <a:srgbClr val="81A032"/>
              </a:solidFill>
              <a:ea typeface="+mn-lt"/>
              <a:cs typeface="+mn-lt"/>
            </a:endParaRPr>
          </a:p>
          <a:p>
            <a:r>
              <a:rPr lang="en-US" sz="1300" dirty="0">
                <a:solidFill>
                  <a:srgbClr val="81A032"/>
                </a:solidFill>
                <a:ea typeface="+mn-lt"/>
                <a:cs typeface="+mn-lt"/>
              </a:rPr>
              <a:t>(3) The range of experience or knowledge. Experience can be direct and intimate, or it can be indirect and conceptual, mediated by symbols. We know our home intimately; we can only know about our country if it is very large. A longtime resident of Minneapolis knows the city, a cabdriver learns to</a:t>
            </a:r>
          </a:p>
          <a:p>
            <a:r>
              <a:rPr lang="en-US" sz="1300" dirty="0">
                <a:solidFill>
                  <a:srgbClr val="81A032"/>
                </a:solidFill>
                <a:ea typeface="+mn-lt"/>
                <a:cs typeface="+mn-lt"/>
              </a:rPr>
              <a:t>find his way in it, a geographer studies Minneapolis and knows the city conceptually. These are three kinds of experiencing. One person may know a place intimately as well as conceptually. He can articulate ideas but he has difficulty expressing what he knows through his senses of touch, taste, smell, hearing, and even vision.</a:t>
            </a:r>
          </a:p>
          <a:p>
            <a:endParaRPr lang="en-US" sz="1200" dirty="0">
              <a:solidFill>
                <a:srgbClr val="81A032"/>
              </a:solidFill>
              <a:ea typeface="Calibri"/>
              <a:cs typeface="Calibri"/>
            </a:endParaRPr>
          </a:p>
          <a:p>
            <a:endParaRPr lang="en-US" sz="1200" dirty="0">
              <a:solidFill>
                <a:srgbClr val="81A032"/>
              </a:solidFill>
              <a:ea typeface="Calibri"/>
              <a:cs typeface="Calibri"/>
            </a:endParaRPr>
          </a:p>
          <a:p>
            <a:endParaRPr lang="en-US" sz="1200" dirty="0">
              <a:solidFill>
                <a:srgbClr val="81A032"/>
              </a:solidFill>
              <a:ea typeface="Calibri"/>
              <a:cs typeface="Calibri"/>
            </a:endParaRPr>
          </a:p>
          <a:p>
            <a:endParaRPr lang="en-US" sz="1200" dirty="0">
              <a:solidFill>
                <a:srgbClr val="81A032"/>
              </a:solidFill>
              <a:ea typeface="Calibri"/>
              <a:cs typeface="Calibri"/>
            </a:endParaRPr>
          </a:p>
          <a:p>
            <a:endParaRPr lang="en-US" sz="1200" dirty="0">
              <a:solidFill>
                <a:srgbClr val="81A032"/>
              </a:solidFill>
              <a:ea typeface="Calibri"/>
              <a:cs typeface="Calibri"/>
            </a:endParaRPr>
          </a:p>
          <a:p>
            <a:endParaRPr lang="en-US" sz="1200" dirty="0">
              <a:solidFill>
                <a:srgbClr val="81A032"/>
              </a:solidFill>
              <a:ea typeface="Calibri"/>
              <a:cs typeface="Calibri"/>
            </a:endParaRPr>
          </a:p>
          <a:p>
            <a:endParaRPr lang="en-US" sz="1200" dirty="0">
              <a:solidFill>
                <a:srgbClr val="81A032"/>
              </a:solidFill>
              <a:ea typeface="Calibri"/>
              <a:cs typeface="Calibri"/>
            </a:endParaRPr>
          </a:p>
          <a:p>
            <a:endParaRPr lang="en-US" sz="1200" dirty="0">
              <a:solidFill>
                <a:srgbClr val="81A032"/>
              </a:solidFill>
              <a:ea typeface="Calibri"/>
              <a:cs typeface="Calibri"/>
            </a:endParaRPr>
          </a:p>
          <a:p>
            <a:endParaRPr lang="en-US" sz="1200" dirty="0">
              <a:solidFill>
                <a:srgbClr val="81A032"/>
              </a:solidFill>
              <a:ea typeface="Calibri"/>
              <a:cs typeface="Calibri"/>
            </a:endParaRPr>
          </a:p>
          <a:p>
            <a:endParaRPr lang="en-US" sz="1200" dirty="0">
              <a:solidFill>
                <a:srgbClr val="81A032"/>
              </a:solidFill>
              <a:ea typeface="Calibri"/>
              <a:cs typeface="Calibri"/>
            </a:endParaRPr>
          </a:p>
          <a:p>
            <a:endParaRPr lang="en-US" sz="1200" dirty="0">
              <a:solidFill>
                <a:srgbClr val="81A032"/>
              </a:solidFill>
              <a:ea typeface="Calibri"/>
              <a:cs typeface="Calibri"/>
            </a:endParaRPr>
          </a:p>
          <a:p>
            <a:endParaRPr lang="en-US" sz="1200" dirty="0">
              <a:solidFill>
                <a:srgbClr val="81A032"/>
              </a:solidFill>
              <a:ea typeface="Calibri"/>
              <a:cs typeface="Calibri"/>
            </a:endParaRPr>
          </a:p>
          <a:p>
            <a:endParaRPr lang="en-US" sz="1200" dirty="0">
              <a:solidFill>
                <a:srgbClr val="81A032"/>
              </a:solidFill>
              <a:ea typeface="Calibri"/>
              <a:cs typeface="Calibri"/>
            </a:endParaRPr>
          </a:p>
          <a:p>
            <a:endParaRPr lang="en-US" sz="1200" dirty="0">
              <a:solidFill>
                <a:srgbClr val="81A032"/>
              </a:solidFill>
              <a:ea typeface="Calibri"/>
              <a:cs typeface="Calibri"/>
            </a:endParaRPr>
          </a:p>
          <a:p>
            <a:endParaRPr lang="en-US" sz="1200" dirty="0">
              <a:solidFill>
                <a:srgbClr val="81A032"/>
              </a:solidFill>
              <a:ea typeface="Calibri"/>
              <a:cs typeface="Calibri"/>
            </a:endParaRPr>
          </a:p>
          <a:p>
            <a:endParaRPr lang="en-US" sz="1200" dirty="0">
              <a:solidFill>
                <a:srgbClr val="81A032"/>
              </a:solidFill>
              <a:ea typeface="Calibri"/>
              <a:cs typeface="Calibri"/>
            </a:endParaRPr>
          </a:p>
          <a:p>
            <a:endParaRPr lang="en-US" sz="1200" dirty="0">
              <a:solidFill>
                <a:srgbClr val="81A032"/>
              </a:solidFill>
              <a:ea typeface="Calibri"/>
              <a:cs typeface="Calibri"/>
            </a:endParaRPr>
          </a:p>
          <a:p>
            <a:endParaRPr lang="en-US" sz="1200" dirty="0">
              <a:solidFill>
                <a:srgbClr val="81A032"/>
              </a:solidFill>
              <a:ea typeface="Calibri"/>
              <a:cs typeface="Calibri"/>
            </a:endParaRPr>
          </a:p>
          <a:p>
            <a:endParaRPr lang="en-US" sz="1200" b="1" dirty="0">
              <a:solidFill>
                <a:srgbClr val="81A032"/>
              </a:solidFill>
              <a:ea typeface="Calibri"/>
              <a:cs typeface="Calibri"/>
            </a:endParaRPr>
          </a:p>
          <a:p>
            <a:endParaRPr lang="en-US" sz="1200" b="1" dirty="0">
              <a:solidFill>
                <a:srgbClr val="81A032"/>
              </a:solidFill>
              <a:ea typeface="Calibri"/>
              <a:cs typeface="Calibri"/>
            </a:endParaRPr>
          </a:p>
        </p:txBody>
      </p:sp>
      <p:sp>
        <p:nvSpPr>
          <p:cNvPr id="3" name="AutoShape 2" descr="data:image/jpg;base64,/9j/4AAQSkZJRgABAQEAYABgAAD/2wBDAAUDBAQEAwUEBAQFBQUGBwwIBwcHBw8LCwkMEQ8SEhEPERETFhwXExQaFRERGCEYGh0dHx8fExciJCIeJBweHx7/2wBDAQUFBQcGBw4ICA4eFBEUHh4eHh4eHh4eHh4eHh4eHh4eHh4eHh4eHh4eHh4eHh4eHh4eHh4eHh4eHh4eHh4eHh7/wAARCALrAd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BWxsv+fO3/79ClFjY4/487f/AL9L/hU604dKmIFf7DY/8+dv/wB+l/wo+w2P/Pnb/wDfpf8ACrFFU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QelAFY2Nj/wA+dv8A9+h/hR9gsv8Anzt/+/S1YpR0oArCwsv+fO3/AO/S0v2Gx/587f8A79L/AIVYooAr/YbH/nzt/wDv0v8AhR9hsf8Anzt/+/S/4VYooAr/AGGx/wCfO3/79L/hR9hsf+fO3/79L/hViigCv9hsf+fO3/79L/hR9hsf+fO3/wC/S/4VYooAr/YbH/nzt/8Av0v+FH2Gx/587f8A79L/AIVYooAr/YbH/nzt/wDv0v8AhR9hsf8Anzt/+/S/4VYooAr/AGGx/wCfO3/79L/hR9hsf+fO3/79L/hViigBq04dKatOHSpiAUUUVQBRRRQAUUUUAFFFFABRRRQAUUUUAFFFFABRRRQAUUUUAFB6UUHpQACikFLQAUUUGgAopBS0AJRRijFAC0UlAoAWg0ZpDQAUCigUrgLRRQaYCGgdaKOlAC0UCigAoopDQAtFIKWgBKUUlFAC0UCigAooooAKKKKACiig0AFFGaKACiiigBq04dKatOHSpiAUUUVQBRRRQAUUUUAFFFFABRRRQAUUUUAFFFFABRRRQAUUUUAFFFB6UAFFJRQAtBpBSN0NACgilrg/iF4o8V+F4Z7/AE/wYNc06CLzJJIdQEc3HXEewlvwJNcV8PPjjqnjvU5tP8P+CAZbdElna41hECoW25A8vJP4enqK0jQqOLmldLc1VGbi5JaHuBNGfemtyK8w+KHxJ1r4fiW/1HwnFdaOZ1hhu49URGJYDG6Mrkc5/AUoQc3Zbkwg5uyPUePakyPUVw/gfxdr2vWL6rrHhGbQdO+zfaInnukeZ+/MYAK8ZOSc+1YXwm+NOi/ELxJfaJY6ZeWUsMJngklKsJowwUk4+6csOOevWn7Kdm7bD9lOzdtj1aik3UtZmYlFUNcur610+WXTbIX10uCkDSiMPzz8x4HFeRaj8ejpfixPCmp+BdXh1p50gW3S4hbcz424bOMHPWtKdGdR2ijSnSlU+FHtmT60uQe4rgh4y8YFcj4YawRz/wAxGz/+O1z/APwuhrbxrpfhXWPA+uaReajcJDC9yY/LO44yGUkMASM4yaaozew1Qn0PXuKDTFORmnDrWRkKKKKD0oAKTIx1FJ3ryz4wfEq98EeLPDWl2OlS6uNRaY3Npbx77goANrJz/eJznjA7VUISm+VFRg5OyPVBS9q8/g8e69NEJE+GnikKcfe+yqw+oM2a5w/HiwHi3/hEz4N8Sf235gj+x7IN24ru6+bjGOc5xWkcPUl8KNI0KktkexUcY5NcDN481uCMyS/DTxXgdo/srsfwWYmue8NfGMeJ/iPp/hKw8O6rpU5Mr3w1OARyJGsZI2qGPVscnjHSkqE2riVGbTdj18UtIKWsjIKKKKAA0lFFABRRQKAClo7UlAC0UlFACLTh0pq04dKmIBRRRVAFFFFABRRRQAUUUUAFFFFABRRRQAUUUUAFFFFABRRRQAUUUUAGKTvS0UAGKKM0ZoAheNTltq5J618ieM1uPgj8fYtX05Wi0TUj5hhH3DBIy+agHXKkbwPZcV9gGvLv2j/AI8deBpRa5Gq6aGubM4z5mF+aP/gQH5hfSuvB1YwqcstpaHThZqMuV7M9JhuI5rZJ45A8bqGVgeCD3rxe4z8UvjNJZXUQPhrwZMSwbBF3fHjBB/hTDfiPQ1w/wp+LlwvwhXwrZoZvFMcsemaRGW5kSXISQ98RgEH/AHB619B/DXwtaeDfB1hoNq3neQmZpyPmnlY5eQ/Uk9ScDA7UpweF5ubfZf5jlH2Dl+H+Z0HloybSo2kYI7GsHwz4H8J+GdQub7QdBstPubrPnSwx4ZgTnGewyM4HFa+rzXNvpd1NY2y3V1HEzwwNJsEjgZC7sHGTxnBxXh3wH+Jfizx38TtcsNdhgsbSxsn22MaD91IJQuGbksQMg8gegrKnTnKEpRei3MqcJyhKSei3PfMUopg6j8KfWKMhhHzEdzXyt8YFVf2vPC+ByZdNP4+af8BX1V3r5M+P1/Dpn7UWhahPHNJHbf2fK6woXcgSknCjknjoK7sAr1Gl2Z24BP2jt2Z9YDke1YPjDwrp3iL+zJLlfLuNN1GC+t5kUbg0bhiuT2YZU/XPaucPxe8KiIs1l4kCY+8dDucD/wAcrC+GHxBi8d/GLVv7LkvYdJ0/SEiFtcqYy8zS5MnlnlcDC88/nWMaNRXla1kYKlNJytax7DH930pw6143+0V8RPF3w7gs7zSdN0m4sLx/JWadnMiSgFsFRgYIBwc9q734Y6ve+Ifh7oOuaj5X2y9s455vKXam5hk4HYVDoyjTVR7MmVOUYKb2Z05orwD4+/FT4h/D3UEht9H0H7Hd7zZ3JaSViFIyGX5QH5U4GR717vp0rzafbTSY3yRKzYGBkgE050ZwhGb2Y50pRipPZk5xmuaj8KWX/Cf3HjGWaSe9ks47KFHA228aMzNs75Ytkn/ZFdNRWabWxmm0R7V/yTXytaqv/Db8vA/4/G/9ITX1bXylZf8AJ8k/teP/AOm+u7Aac/8AhZ24Faz9GfVBHGGwa5S98G2c3xL0/wAcJKYrm1sZbJ4wnEquVIJPbbhsf71dad235cA+9eDfGT4v+MvA/jGHw5B4f0rZdbXtbySd5RJGWI5TClWGORkj3NcmHpzqPlhvY5qEJyfLDex74KDUBDeSDj5sZwDjmvDtS+L3i+z+L2meAr/w3ptiLm7ijedbp598Lk4ZDhMHA7jg06dGVS/L0CnRlUvy9D3k0lVdTvLXT7Ca+vJkgt4I2klkdsKigZJJ7ACvOrPxp4q8babc33w707So9PSVoYL/AFiSRFuSpwWjjRc7c8ZYgn0qIwbJjByPT6K8R+EfxW8Qap8QLvwF460qzsNZt/MEL2qsElZBkjDMx5Q71OcYzkZr1DxvrV1oPhq81Wx0e61iW2QOLS3ZVdhnk5bjAGSe+AcAmqqUpQlysc6UoS5Wb1FfOfwn+NviTxbr+twf8I7JqTeXE2mWFioXyhuYSNNO5AA/1fPqeAasfEf4j/GPwbINX1Hwboq6JuG4wXDz+WCRw7ArjvzsxWrwlVT5HuavCzUuV7n0JS4rlfhh4ysPHHhG21+xiaBZS0csDMCYZFOGQkdfr6V1HesJRcW4vc55RcXZ7jsUYpKDUiEWnDpTVpw6VMQCiiiqAKKKKACiiigAooooAKKKKACiiigAooooAKKKKACiiigAooooAKKKKAG0uKKUdKAEpjKCcnmpDUFzPDbwvNPKkUaAl3c4Cj3NJp9Brc+TvhlplpD+1/qVtHGixwXd9JEqgAISGPH519axoBnr1r5A+G/iHSB+1hfaw2o2y2V1e3scM5fCPuDhSD77Rivr2KRXGVYHuMelehmN3ON+iR2Y5PmjfsgK5Hevmf8AZk5+PPxB7fvLn9bomvpS4uYLeFpZ5VjRRksxwAK+Xv2YtTsT8dPGzrdRbb17h7Ylseav2jOV9eCDU4Vfuar8l+ZOGjelUfl+p7L8U/iV/wAILd2dqnhjWNaluo2dPscWVG0gbSfXknp2rhf+F4/EC+cro/wY1qQHlWmMoGP+/WP1r3sglenNN2N3FYQq04r3oX+b/Qzp1acY+9C7+f6GZ4Rv9S1Tw1YahrGmHTNQnhDz2hbd5THqua+a/jEN37XfhkEAjzdN6j/ps1fU5ZUU7mAAHNfIvxk1zTB+1TpOoi8h+y2Fxp63EwbKxlZAWB9wDzXTgFzVJNLozfArmqyaWlmfXaqNormLLwmtr8TrvxfBMkcd3pa2c8AjwzSLJuWQn/dJH/6q6O3uIZoVkikDxsMqw5BHYg1Yrhi3G6OJNrQ8B/bbUf8ACv8ARj3OrKM/9spK9H+Bn/JHvCnr/ZkP/oIrgf20bGe6+Gun3MMbvHZ6pHJMVGQqsjoCfbcyj8RW7+zl4u0HUfhVolimqWovdNtltbqFpAroyZGSPQgA13Si5YONl1Z2ON8LG3dnn/7cpIsPC5B/5aXR/SOvo/TP+Qba/wDXFP8A0EV8qfth+LNG19tDtNBu49Q+yG4824hyYd58v5A4+ViACTgnHGcZr6Z8Ja7pGsaVanTdTtLthbRO6wyhioK8ZA6d6VaDWGp6dwrRaw9O67m3RQKDXCcQV8p2Q/4zkuP+vtv/AEgr6qd1RTuOBXyFZ65pa/tny6k15AbVtTaBZQ2V3G18sc/7xxXoYBN8/ozvwKfv+jPr0dK+XP2xf+SieDzz/qm/SVK+okIIyK+Xv21Le4t/E3hfWfLkNukckQYDI8wMrBfqQKzy7SuiMAv3yPqDaG69q+ZPiwdv7X/hRB0Asj/4/J/hX0H4c8SaNrmg2+s6df281nLH5gkDcD1z6YPrXzB4+8VaJq37U/h/WLO+hk062ntYPtYP7psMwZgx4KgsRkce9VgqcueSt0ZWEptVJJroz6h8X+HtN8WeHrnQNZSV7G6wJVilMbMAwbGRzjIqpCPCvgPw5BpwubLRtKtEIiWacIAMknljljk57kk+tYPxt8WXnh/4VazrnhuWKe8g2Rh4yH8nc6qzkDuobPPpXF/s32HhfWvCMHi/V54dZ8VCZ1vb2/k86a2YMdqAt/qxsAbgDOSenTCNKTo80vhMY0pOlzPY4zw3rOl+KP2xodW0mf7RaNHIqSbCu4pZ7SwzzjgivpfXIx/Yt62TxbuMdvumvmbwn4j0XUf2x7jVLXUIJ7O6329tOrZV3Fsq4U98lWA9e1fS2u3dv/wj+oyeaoWO3k3k8bcITz6cVti4NVKen2Ua4uPvw9EfNn7DCBtS8UsVGVgtNp9ATLn9RXv3xZgim+GHidZkEijSbpsMMjIiYj9RXgX7DMgTUfFCuSHeC0KqepwZcnHpyK97+LFxDH8MPE7ySKinSbpQSeCTE2BVYxXxd+ug8T/vOnkeafsVrj4X6j8zH/icy9T/ANMoq93Xk/hXgn7FE8J+GWowiRfMTV3LL3AMceP5H8q97SscarYifqZYz+PIU0UHrRXMcwi04dKavSnDpUxAKKKKoAooooAKKKKACiiigAooooAKKKKACiiigAoooNABRRRRcAooopAFFFFMAxRRRQAVk694c0DXvLGt6Lp2piLPl/a7ZJdmeu3cDjp2rWpDRd9AOWb4e+BCoU+DfD2OODpsP/xNa+haHo+g27W+jaXZadC7bmjtYEiUn1woAzxWlilFNyk92U5Se7M3W9D0jW7VbXWNNtb+BX3iO4iWRd3rgjBrGHw78Bq6sng3w+jKcqV06EEfQ7a6s0mPahSaVkxKTSsmIuAAB0FKaMUUhGdrujaXrti1hq9nFeWrOrmGUZUlTkZH1rBHwz+HwUKPBfh/Hp/Z8Xt/s+1dfikpqUls7FKclszB8O+DfDPh65kuND0Wz06WRQjtbx7NwHYgcdq6CkpaWvUkp6np1lqVnPZahbx3NtOhSWGVQyOp6gg8GvP7f4F/C231EX0fhaFpN24JJPK8ec5+4zFfwxXpZ60lVGco7MpTklZM4/xX8NfB3iiLTLfWNJSS10xna2tomMUQ3AA5VcZHHStvw74b0Hw9CYdD0ix05GA3i3hVC+Om4gZP41rUCm5yatcHOTVrhig0tFQSYfirwroXiiOCPXLBbxICxjVnYAZxnoRnoOtc3/wpv4Y7cf8ACG6Xn18vn65rvzRVRnKOzKjOUdmYnhfwvofhiKaHQ7EWkc7BnUSO4JAwPvE4/CneKfDejeJ9Il0nXtPhvrOQhmjkH8Q6EHqCPUVs0Uru/NfUV3fmvqeYaJ8CvhjpN6LuHQDPIDuCXVzJMgP+4xKn8Qa0df8AhH4F8QeJV17WNIa7nS3S3SFpSsCohOMIuPX9BXe7R6Clq3Wqb8zLlWqN35mY9n4Z8P2Wjy6PZaNYWunzAiW2ht1SOQEYO5QMHIridL+BXwz03V/7Sg0Eu4feIpbmR4Qf9wnaR7HIr07FJUqckrJkqcknqcF4y+EXgPxbqFvqGraPi6gQIsltM0BZR0VthGQO2emavXXw38G3GgWmgS6Mv9m2pLRwLPIoZiCCzkNlyQeS2e1dfRin7Semoc8tNTgtJ+EPw80nUIL/AEzw6lndQOrpJDcSocqcjOG5GR0PFa3jHwF4X8XPG3iHTnvvLXaqtcyomM55VWAPPqK6elodSbd27jdSTd29TivDHwu8FeG9WXVND0hrG6ViwaK7mCkkEHK7trcE9Qa7RfSlGKWplKUndsmUnJ3e4GkoNFS2IRacOlNWnDpSiAUUUVQBRRRQAUUUUAFFFFABmgUlAoAWiiigAopDQKAFooooADSUtFJgAoooPSgAFFIKWmAUUUUAFFFFABRRRQAUUUUAFBoooAO1IaWigAHSiiigAxSYpaKAENFLRQACiiigAoxRRQACg0UUAJQKWigANIaWigBKMUtFACd6DS0UAJS0UUAFAoooAatOHSmrTh0qYgFFFFUAUUUUAFFFFABRSUooAMUCiigApDRSGgBaBWPr3iLR9DktY9V1CK1a8nW2tw+cySt91BjufStZiFG5iAB1JotpcdtLjxRVSbUbCBts19bRt6PKoP61Vm8RaHCdsusWKn/rsv8AjUe1h3QjVorGHijw9/0GrD/v8KP+Ep8O/wDQasP+/wCKXtqf8yA2aD0rFPirw6D/AMhuw/7/AAq3baxpV0qm31K0k3fdCyqSf1o9tT/mQF4UtNDDHBpQc1aaewC0UUUwCjNJzXOeMfFVv4dMCSW09xLMCUWPAGB1JJqKlSNOPNJ6AdGx4rK1nxBpOkKGv7yKInjbuy2foOa8v1v4ga5fq8dqY7KBsqdg3MR/vHp+Fcg7PI7SO7F3+8zH5m/GvIr5urfulcD6RglSaJJY2yrqGB9QelSCqOhj/iUWZPX7PHn/AL5FXRXsxd0mAtFFFMAooooAKKKKACiiigAooooAKKKKACiiigAooooAKKKKACiiigAooooAKKKKACiiigAooooAavSnDpTV6U4dKmIBRRRVAFFFFABSGlNJQAU13C9c1X1S8t9P064v7uURW9vG0srnoqKMk/kK89uNcjvfA99468RXV/Z6OLZrmztLeWS2kW36o0hVgxlbIOMgLuUYyCTUY3LjC+p6MlxG+7YwbadrYI4OM4PoeR+YpwlU9Mn+X515/wDCnw/e6Z8MLeLUtSu11TUEa+vrouGlWWXDH5iMZVdq5x/AOK574Rz/ANqQa/qen6tey6Vc6jLMZprmWWRYkULHErvkjKqZGwcgOAOc4t0tZWew/ZPW3Q9hEyEZoMgBHB5ryz4J3BXwjrnjK9vZ00XU7+4vrJZ5S4t7RchTyTjIUsRTvBt5qHjmO58Y65PdWHhgqTpWniUx+ZGvzG6mKEE7ucITtAHIJNEqVm7PRf1YqVFpu2y6lnxUH8Q/Grw7oyhZLHRLSXV7pT0EzHyrfPvzKwHsDXbeLtNuNW8PXWn2kqRSygBWYkDgg4yPpXA/AC1F5puseM90rJ4h1F5bTzmJeO0iJjhQ59AGIHbNeq4pYiKf7votBVWk+VdDxef4deIo2yi2TjknbL/jiuZ1CzurC7e1vLd4ZU6qRj8a+jSK80+NNpEP7PvAgEhLRFu5HUCvncZl8KdNzgzI82/3cfjXQeGPCmpeIoHmtGghhR9hklJ64zgAcmsEV698H/8AkVm/6+pOPwWuPA0YVq3JPawHPL8LtSC/NqlsT2+Vv51Qv/h/4itctGlrdoP+ecgz+TCvZO9Ielez/ZlC2iA+ejJq2mXHl+ZfWcqn7hZkP5d66XQfiDqtnIkeoYvoAeWxiQD2Pf8AGvTtf0XT9Zszb31usmQdj/xIfUGvEfE2jXWh6s9ncHcMbon/AOeiZ+9/jXnYmjWwj5oyuibs9t8O69puuW3n2EwfH3kPDKfcVqg1866Nqd5pGoR3ti7LIp5APDj0PtXuXhTWo9c0eK9jUKxG2RB/Aw6ivRwWPVdWe5SNg1m67oun6zbeRf26ygZ2N0ZCR1B7VpUneu+cVKNmgPAfFuivoetS2LMXT78TkfeTtn3rIK5wGOF716D8aFVdWsWAwfII/Dca8/bk/lXyWKpRp1pRjsB9G6cqx6fboOixKB+VT1DZf8ecP/XNf5VMK+th8KAKBR3paoAooooAKKKKACiiigAooooAKKKKACiiigAooooAKKKKACiiigAooooAKKKKACiiigAooooAavSnDpTV6U4dKmIBRRRVAFFFITQAppKQmqGo6zpen5+231vAQM7XcZ/LrUucY7sDifj7pPiHWvAh0nw7aPdy3N3At3Csyxs9tvzIAWIHYA89M1kfFfQ/EutaHo1hFoMV9ZyapA13ZwXSxpDaoQcEsQGJIXoDgA4GTmvQLHxN4fvrjyLfVIWkPRSxXJ9sgA1tBQeuaujiU0uXWxpGq42VtjifHGn+JtR+Hl5o1mYl1XUh9lEludiW0ch2s2TgnahbkDJODgdsjxn4X1Pw/wDBc+DvAdi9zM0aWI2uiuInbE0pLYG4qX59Wz2r04IM55o2+5qlUaVl3uCqNKx5n488N6pN8GLnw3plhtJt4LeOws5V3LbrIgeNHYDcxjDDngml8SafruqfD7ULey8Pm1SCyaHTtJeVBI7qmE80hvLCg4+TJzj5ieg9C1C6tLC0e4vJ0hiXqzninWdzbXsKzWs6TRkcMjAg/jU/WFzcvXcPavscx8L9I1DRvCWm6bc20djbWtpFBBZ7xJJGFABMjjguT/d4+vWuwFNCCn0ptyk2Q2222IetcB8al/4ktk3pc/8AsprvzXA/Gn/kB2f/AF8/+ymuLHfwJCPKQM17D8IBjwqPe4kJ/wDHa8fXpXsHwiP/ABSwHpcSf+y14+V/7x8mB2neigUV9KAnWuN+Kejw32gyX2CJ7Ib1I7rxuB/nXZdKqarbC70+6tzz5sTpj6risa8FOm4iZ88ds5BrsPhVqkln4gWxZsW15wRn/loMlT+hH5Vx+3aBj/PA/wAataLL9n1qymDEFLhG/X/P5mvlaNR06qkugkz6JpO9IrAjIoJ5r65vQo8r+NH/ACFrH/rgf5muABySfSu/+NJ/4m1l/wBcT/6Ea4BB834ivlsf/vEiWfR1j/x5wf8AXNf5VPUNn/x6w/8AXNf5VNX1MfhRQUZoPSkqgFopBS0rgFFFFMAooooAKKKKACiiigAooooAKKKKACiiigAooooAKKKKACiiigAooooAKKKKAGr0pw6U1elO7VMQENFFFUAmT3oNLXPfEDVm0jw1cXEbYlkxFGR1Bbv+VRUmoRcn0A5L4geNp47l9L0aYLsyJp1PIOcFVPt6153IzSSmRmZ2PLMxySfrV/w/ouoa5d/Z7OMEgZd2Pyp7k/06nrXbQfDNQm2XVj5pHIWLgH8Tn9K+bcMRjJOaWgHn9m228gfn5ZFbj2Oa+jI+lfO8ltJaapLaS43wTmNvfDEf0FfREf3a7spi4uaY2he9KaKDXsiM7XtKtdY06Wxu42aOTklWwQR0I968iuW1jwLrzwwTfuyd6hx8ky+47H3617aa4/4r6XHeeGJLrGJbQ+Yre3euDHUOZe0jo0BueGdYttb0eG+gYAsP3iZyY37qa1BXi/ww1n+y/ECWbyEWt4fLIPTf/Cf1Ar2gU8HiViKal1G0BrgfjV/yArL/AK+f/ZTXfN1rgPjWf+JLYj/p5/8AZTTx38CYjykCvYfg/wD8isf+viT+S15AvSvYfhAP+KUP/Xw/6gV42Vv/AGj5MDsxRQOlJ3r6S4CmoLt/KtpZD0RC35Cps1z3j/UF0/wvfSFgHlTyU55y3H+NTVlywbEzxBzklvU5xUulx+bqdrGc4eZV/UVBniui+HGnSX/iq2ypMVsfPkOOBj7v618nRh7Sait2Se3jp+dB6ilpO9fXNaFnlXxoJOr2Q/6Yf+zGuCX5WXPAJHPpXe/Ggf8AE5sf+vf/ANmNcGeSB718tj/94kSz6NtP+PaHv8g/lU1Q2f8Ax6w/7i/yqavqY/CigPSkpaQ1QAKXNN6Ak1hat4s0HTXMdxqERlA/1ceXb9KynUjT1k7Ab9IK4Ob4naQkmxbO9cdz5YGPwLVr6R420DUWVFujBI3ASdSmT9en61nHGUG7cwHTUUiMrKGUgg9CKAa6bgLRRRQAUUUHpQAUVQ1DVtN09c319Bb+m98Z/CsG5+IHhuH7l1Jcf9cYiawliKcfikgOtorih8SfDx/hvBx3iH+NXbHx14augub8QMe0ylf16frUrGUW/iA6iioLO6guohNbzRzRnoyNkfmKnFdCd1dAFFJmlFMAoqrfXtrYxGW7uIoIx1aRsCueu/H3hu3B23j3BBx+6iY/r0rGdenB2k0gOqoFcbb/ABH8OySbHe5i/wBp4uP0zXQaTrmk6oubC/t7g+iPz+XWiGIpTdoyA06KQGlrYAooooAQUo6U1acOlTEAoooqgENec/GyZvsun2uSFd2cj3AwP516Oa89+NNuzaZYXXG2Kcqx/wB4cfyrizBXw8gNH4V6dDZ+GY7hF/eXjNI59QDtH4YH611w6Y7elct8MLyO58I2ka/ft90Tj0IPH6EV1Ga1wij7GPL2JZ4b42iMXji+QcZnD/XOD/n617mnSvGPiMgXx3MQepiz+IH+Fezp3rjwH8Wr6ji9B9FJmlNeoMSuc+JEyQ+DdQ3/AMcexfcmujZsKTgnjtXmvxk1eNorfR42/ehhNKPQfw/nya5sZUUKMmB5xbzPBcRXCcNE4dfYg8V9F2cvnW0co6Ogb8xmvm/bxtGT6V9GaUhj022jPVYlH6CvKymyckuyC5aNcB8acf2PYD/p4P8A6Ca781598aD/AMSmxPpOR/47Xo47+BMHseW8AmvX/hBn/hFf+3h/5LXj/wB6vYfhAP8AilP+3h/5LXj5X/vHyYkdpSGoby7t7OBri6mjhiX7zu2AK5nVvH/h+zVlhuDeSD+GAZH/AH0eK9+pXp017zsM6iWRI42d3CqoyxJwAK8Z+IniQa5qSW1o7GxgJC/9NG/vH+QqDxX4u1DXN0TE2tl2hVx83+8e/wBKraN4V1rVmVrezZYWP+tl+VMfz/IV4+Lxkq/uUdgMq2hlubmO3t4zJLIwVVUZJJ/l9a9n8AeHG0HSz9o2tez4M7D+Ejoo9hTvBvhKz0GESOFuL4j55yvT2X0FdLXTgcB7K057gKKD1pRSHrXpPYaPKfjUf+JxZf8AXv8A+zGuBXJZcf3hmu8+NP8AyGrH/r2P/oRrg4x+8BHXIwe1fL4//eJEn0jb48hMdNox+VSVDaZ+yw55Oxf5VNX1MfhQxG4GayvEWu6fodmbm+n2nokY5Zz7D+vSpte1S30jS57+5+5EucZ+8ewrwfWNTu9Y1CW9vHLSNwOOFXnCj2Ga4sdjVh1aO7A6m58ReJvF982n6QHt4scpFJt49Xbt16DrWhZfDG5MQa61WOKQ8kRxF+frkVf+DNuseiXVxsG+W4K7u5Cqv+J/Ku+HWsaGFVaKqVdWwPGfEfgPVNIge6t3jvLdBljGpDgeu3n9DXJ5VlwRx1HHHWvpJ1DKVIBB6g14F4xsV07xRf2Ua7Ilk3RgdNpAI/ma4sfg40YqdPQDuvhR4knu92jXkjO8ab4HPdQQCv4ZFeiDrXhHgCc2/jLTRuIV5dpA7llYf4flXuwPNehllZzpNS6AOpOaUU1jwa9ICK7uIrWB7ieRY4kUlmJ6CvM/FHxEmnZ7bQ/3cP8Az8uMM3rgHoPc/pWf8TPEratfHTrV/wDQrZ+cHiRx/F9B2pPhn4aTVr1r66TNjA2FQ9JH9PoO/vXi4nFTrVPY0fvAraR4V1/xQwv7h2CE8T3TElvdR3Hv0rp4fhbZ4DXGq3Dv1ykSqB+ea9DRFQfKAOMcDtTgK6qeW0or3ldgeWat8M7yCItpt+t0R0SVdjH6EcVw17a3FndtBeQvDOvVXGD/AJ/nX0YVzWD4w8O2uvac8Lqq3KjMMxHKn0PsfSscRlkJLmp6MDgPhDqM9v4g/s4P+4uI2LJ2DKM7vyzXroPFeb/DjwjqWm61LqGpQrAI42jjXduLE/xDHbGfzr0cdK3y5TjStNagKxAFcf438aW2hlrO1AuL4rnGcJF7t7+1aPjfXo9C0V5wf9IkPlwj/aPf8OteOaBp9z4g1xLdpHZp23zTHkqvVif6Vlj8XKm1SpfEwNGzs/EXjS/8xme4RDkySttijB7D39hzXXaf8MLFYwb7ULiV+4jCqo+nU13GnWNvp9nDaWsYjiiUKoFWxV0cvglzVNZA0ed6j8MbJoS1jfTRyLkgSqGB/LFef3dpqfh/VWhkL213DyGjbqOxBHbpX0Ielec/Gm3j+y6fcqg8wyNGzdypXP8ASsMbhIQhzwVmieUu+AfGX9pSLpepuFvRwjjpLjr9D/Ou5zXzhb3ElteR3UTbJIpBIhHYivoHQNQi1bSbfUIPuTIGHt7U8txkqv7ue6KL9FFFeuBGnGevXvUg6U0U4dKiIBRQKKsArG8Y6SNY0C6sgB5jKGjOP4l5H61s0h61E488XHuB4h4C8Rf8I9qkkN0H+zTtiYdCjD+LH869ogljliWSORXRgGDKcgivO/iX4RmeWTWtKiMm75rmBRkn/aA7+4rlfDXizVtBBgiZZ7YHi3kPC/Q9R9K8elWlgpOnU+F7EstfEU/8V/Lzx+6/kK9qXGOK+f8AXtak1XXG1V4BGzFf3YbPQDv+Fenx/ETw2YkZ5p0dgCVMLcfpTwWIpqpUk3ZMaVjsaWuHvPiToscZ+z295cP2GwIPzP8AhXMa38RtWvEaKxhjsEP8StvfH1PA/KuupmNGCuncZ3vjLxRa+H7M8rNduCI4Q3OfVvQV4tqF5cahfS3t3IZJ5Tlif0H4CoZ5JbiUzTTPLIxyzOck/iaaDn+Q9z6D3rw8VjHiH5LZEtmp4S099T8SWVouCrSbnyM/IOT+n9K9+RdvTp6VxHwx8NvpdsdSvYyt3cLhVI5jTrg+5ruM17eX4d06d5bsaCvPfjV/yDbAdvPb/wBBr0E1598a/wDkG6f/ANd2/wDQavHfwJjex5eK9f8AhB/yKv8A28SfyWvHwMZr2D4Qf8iqf+viT+S14+V/7x8mTE6LxBpFprWnPYXokMLlSdjYOQcjmsFfh74cXBa2uJMDGGnOP0IrsBRivoJUYTd5K47GVpugaNp6AWul2sZH8XlAt+Z5rUVVAGFA/ClFFWoRjshhRQaKdwCk70tJ3oa0A8n+NP8AyGrH/r2P/oZrgh94fUV3vxnGdcsv+vX/ANmNcF/EPqP518tjVfEyJZ9IWf8Ax6w/9c1/lU1Q2f8Ax6Rf7i/yqUV9RH4UUc34+0S717RxZ2ciI4lVzvJCkDPWuR0v4Y3RnVtS1GNYv4kgUkn/AIEcfyr1LFBrnq4OlVlzSQFLSdOttLsorOzjCRJ09fqT61dFFGa6IpJWQAa8W+KWP+ExuOn+qiz9dte0lhzXhnxIuEm8ZXxVg20omQcjIRc/rXm5r/CS8wK3gvH/AAlulk4/4+V/z/Ove1614V8PlVvGemqwyBJu/EKxH8q91Tris8p+CT8wFNct8SNabSPD7rAcT3JMKHP3cjJP5f0rqTXkfxivHl8QW9ln5LeHfj3Yn+gFdmOqOnRbQmzikVmmWKPDFjhBjnqf8a+gPD+lw6RpMFjB92NeSf4m7n868S8JwfaPE2mxetwjdOwOcfpXvqnIBHSuDKKa96fULi0o6UGivbGBpKWigBKKUVX1Cf7NZT3BGRFGznnHQZpN21A8Z+JmrnU/EckMZPkWZ8le4JHJb/PpWd4X1258PXclxbRRMZECMJAeme2DWbNM00rSPy77mY+pOSf516n8KtOsLnw5JPPaQTSNcOpZ0DHAxgc/WvmKKniMReLs9WK5gf8ACztax/x42Q9/m/xpD8TdaC7fslnuz94A4/LdXp/9k6Z/0D7U/wDbFf8ACj+yNL/6B1p/34X/AAr0vqeJ/wCfv4CV7nls/wASvEDLiOOwj9xGxP6tiud1/XtU1t421K58zy87FChVUnqQBXuX9iaVu3f2faf+A6f4U/8AsnS/+gdaf9+V/wAKieX15q0qlyj52bBI+YH8a9u+FsMlv4KsUlBDEMwBGDgsSK3BpWmqRtsLUY6YhX/CraKFAVeABwK1weXvDz5nK/QBwooxRXqAMjzg59af2pkff608dKiICClooqkAUUUUwGuMiuK8X+A7TVZnvNPcWt23LAjMbn6dj7iu260VlWowrR5ZIDwLV/DGuaWxN1pspiHPmIN69fUf4VjqVY4DcjjANfSbLkY4qjc6NpV1n7Tp1rLnruiXn9K8ueUr7EidT58Zfl+Zc49RTW4ALcL69K93Pg/w2f8AmEWoHspH9atWvh/RbUg2+l2aH1ES5/MjNY/2RO9+YNTxHR9C1fVZFWx0+aRD/wAtGG1P++j/APXr0vwf4DtdLdLvUWW6u1O5QMhE/wATXZfLHgLgD0xT1bNdlDLqMHeWrKsKBxS0A8Uda9MBK8++NX/IN07/AK7N/wCg16Ca89+NR/4l2nf9dm/9Brix38CYPY8wr1/4Q/8AIrH/AK+H/kteQV698IP+RV/7eJP/AGWvIytfv/kR1O0FLSClzX0i2LCiiigAooooAKTvS0nek9gPJ/jKf+J5Zf8AXr/7Ma4TA3DPrXdfGX/kPWX/AF6/+zmuEkbCj8f5V8vjP94l6ks+j7P/AI9Yh/sL/Kpqitv+PeP/AHR/KpM19PH4UUKelNz7024mjhheSRgqIpZiegFeW+K/iHcyXD2+hbUhHHnumWY99oPGKwxGKhQV5DselX+oWdjb/aLu6hhizjdI4AzXI618R9JsyY7FJb5wPvKNsf5nn9K8+0TSdb8VX7BZHlK/6y4nkJCA9uc/kPyr07QfAmiabsklg+1zgZLTHcoPsvSuKnXxGJX7tcq7iOIuPFPjDxCJIdPglEWeVtIT0936/wAq5K8jmhuZIblGSdW/eI4+ZT15z9a+jEiWJcRqFXsFGAK8J8d/8jlqeMf6/wDoBXJj8NKnBTnNt+f6CZN8OcN4104HOd7Y/wC+G/8Ar17oOteH/DBPM8a2Jx9zzG/8cYf1r3Ada68oX7p+o1sBrxT4rf8AI53H/XOJR9Nuf6mvbK8c+LsJj8VrLjiW3Vs/TI/z9avNf4HzEzn/AAzcG28Q6dNvC7bqMEkdAWwf0r6AQYAHYV83q5Rww6ggj86988J6qusaDa338boBIPRxww/PNc2UVV70H1EjXoozR2r3ChBQaUUh60XAWsbxq5j8J6sw6i0kx/3ya2AazvEsJutBv7ZF3NJbuoHqSprOp8DA+fADn8K9W+DNwX8P3Vt/FFckn6Mo/wAK8q3AY9xXY/CjV/sOvNYSHEd4Aqk9N4zj86+Yy+pyVlcD2EAU7ApoNOr6pAGBScUp6UlMBaKSgUALRRRQBGnf61IOlNj6H606phsAUUUVQBWfr+pRaTpdxfzbikKZ2gck9h+JrQNcF8ZboRaHb2oIBuJwWPsgJ/nWGJqOnSlNdAObu/iPr08n+jra2uDjYE3E/ix5/AV1Hw98YXeuzy2N/Cizxx+YJIwQGAODkdjzXl+j6XeatqMdhZr++b+Ij5VHqfavbfCfh2z0DT/JgXdM3MsxHzMf8PavJwEsTVnzOWgG1SigUte6AYpDS5ooA4/4h6BqGrxQXOnXTrLa5YQ7ioc5HIP97iuY8JeP7qyl+w66XmiB2edty6N0wfUe9erN0NeW/F/Q44JY9ZhQKJm8uZV4y3Y/U968vG0Z0/39J2fUD0+KRZY1kRgysMgjoRTxXnPwj14ywtoV1LuaMbrYnrs7r74r0XOK7MPXVaCmgFNeb/Gp/wDR9Kj9Wkb8go/rXoryIilmYKo6k9K8d+KOsWuqa3FDZP5kVohQupyGckZ/IAVz5hUiqLTerB7HJV6/8IP+RU/7eZP/AGWvIO+K9B+FGvWdmJNJupPLMshkjdmwpOBke3SvIwFRQrpsg9RopqSKRkEEHvTs5/8A1V9MnfYtAKWgUUwCikpR0oAKTvSM2BTdwP3f0pMDyn4znGv2f/XqP/Qmrgid3511nxWvorzxUY4n3C2iWI4/vckj8M1yi5Ei8FgSBgV8pi5XxEmu5LsfSNv/AMe6f7o/lUlZ+j6hb3WkwXcbqY2jByCOMDkfgeKNQ1extIfMkmUn+FQRk19SpJxQ7o5f4wXs1v4fitYWI+1T7Xx/dAJxXkojmkkRI4mdmIVQozk9hXqnjqaDUrSwkuLR2SK43GPzAAQQRyfTnNVry8j0PQ7jULu3hS3jiLFUYHntgAemK83EZfPE1nKTskZup2Nb4di10vwvDHKhiuGLPMpHzZyf6CtZ9eSN/mtZQmfvkjpXmVpr9j4g0Sa60zUrqC4VB1iJWMnPUEc9K5jSPG2oa9q50a80ud4FGBeKzLkr1I+Uce1ejTpxpRUVsTzyZ7UfEnnXYjgVVhH33Yfyrjb3RdLv9WuNUurmUpcTMyZIRQp/U9RXnM91HpPjZ1fxZeJZPjbC4cnJ4+6e1cf8S9ZXUNbiW6+1oYshJNziGUZ5IUUqkITa5lew9Wepaz4s8H/D68t9WjupL2Zi8cMEDeYzMRjkDHFdh4T+LWkeImto7dJIJZ1YrFNHtYkdhgkV84+KNJ8N2enWRN6988i73W0+4nfAz0PrV3Q7rwbfW9rNozT6PqKDy3YT7jKoHJ/2fTNKNOMPh0K17n1bp/inT712jhkG9WIOTwCDXF/EDWfDl9dLDrGpQWL22djrICWDY4I/CvCtGk+H629xubWprvayohuSCWOeQR6dea5W+0nQW1VHvLLW49Pk+d5zLvY575pype1i4y1Qmn3Pfo9G0p7CXUjrkJs1XerqoPy+p5roPh1rWm2OnvdWGqf2hYzuRhFAAkXrtOa+dkNp4fu4vs19rUejSN5iC4Xh1PUkMMYrdt7yS0sZofDd8klvduzPEY8ctxweAB34rGngqVN80Y6hZ9z6h0LxZo+sA/ZLh9wOCHTBzW8rblDKQQfSvki21jxt4Q8PpBss79ZZCFZJg8keegwc13fw+8SeJrPRXPiS31KOVmLxl4wCRjsR1/KupN9g52j3t3VBudgqjqTVGTWdNQnN3GT6CvOdE8U2up6eb24nnhSOQxmOfIIPuD1rcjQygTRxgo38QAxSYva+RoeKfF0OkiP7LbvfMctKEOAifX16cV0lu6z26TBSA6hhn0Iz/WuKu4FIWSM9OqDjNTjXLm3Cj7ZCoGM+Zgj6D3pRg+ZtvRle1XU828W6W+k+ILu0dcIH3xH1RiSP6j8Ky45JIpFkidkZCGBB6EdDXb+OJbfUoVvdUvLa2EKlRcA4UDrzXKPpjrGs8dxBPHJgxsrZ3j1B6V4WJy+tCblBaDVRM9i8CeI4/EGlK5bF1EAs64xzj7w9jXR18/aTPq2j3h1CyWSNoshtq7lPsfUV6FoXxHspo0TVLeW2lOMyINyH3x1FdeGx1ko19GNSR6BSGsSLxV4dl+7rFpkdmfB/WqepeOPDlnGzLfLdOP4IBvP+ArueKpJXckUbWralaaXZSXl7J5cKYy2M9TgVJp17bX9ql3aTLLDIMqy9DXkF/qOreO9eisYUMVtnIjGdsa9N7HoTXrei6fBpWnQ2FsuIolwuep9TWOHxLrVJcvwgXaWgdKK7QGx9D9adTUxzTqmHwoAoooqgA15f8bGb7VpicbSkh/EY/oTXqFed/GqDNnYXWPuyMhP1XIrizBXw8gH/AAc0sR6fc6nKp8yeQxoSOQq9R+f8q9BAxXJ/CqdJvCFuFI3JJIrf99E/yIrrKrAwUaEbdQCg0UV1gJRRRigA7VzXxMhSTwbes4yYwrr7HcB/Wum7Vxfxdvvs3hXyVcBrmZY8eo6n+lYYmypSbA8u8OXjWGuWN5uwY5kJ/wB0kg17b4ri1C58PXMWkSFLx1HlEMFP3hnBPA4zXgYb5vMUZJwcf0r6Otd32aMMu1toyPQ46V5GU+9GUGB5BL4N8ZXUha4RpSe8t3nP4EkVEPh74nOP3FqmOg+0CvaaSux5ZRfxXfzA8aHw98TZz5Np+E4pH8AeKFXAtLZhx0uB/WvZqiubq3tUD3E0cSk4BZsZNDyuh5/eFjyW18L+ObP/AI9vPhx0Ed4MfluxXe+BY9ei0x1193M/mkJvYE7cdyPerSeJdDlurm2g1K3lmtR/pCI2TH9fSuV1LxpqX725s7Ef2fFuBkwSznttxWlDAwpS5otkuVj0PPFV5ry2ibbJcRI3oWGa8fi8UeIG8K6lrWpefC8rH7Jas3+rQA/OR0q9ou1vCcGvXV9FPM8XmXE8rb0X0A5wK7iXM9R/tCz8wp9qiDAZxuFV7jWtPhlELXCtIRnanzHH4V5A2s6bofh+e5OtR6heXyvNCXf5QOyL7Adqz/AniK3u/DM99DFPDPul8y5m5LccfMeMf4UXFzy6Hr+peJrKKFxDvklGVCgjOcemc1wPk6nq0720niy6YoN1wgXaEBPHQiuL+HGqabqE99rl5eG/1BJisao3yRoDyQOBmnaB49sZPGWvC3jV7BAgIEWS7Acknqa56lGnV+IPfbOoTQtNt9eh083Et5JIjSKu3C8DuQcda2bHT9OtdT+yrDZQGMn53b53PoM814nY/Fr+yvGN6txbXFpAGKRguW3jnjBHqap+KfGV54k1bSVuDNYRWk3mmcAB2Q9fw4pUqVOn8CsDgz2zWPEcljrlvYwLCkz9U3989ax/ife2+mzWuq3sqXttCd08BkB3Fecqp6/WvKPiX4jZbOS403V4XmXKrsxvcY4Oeo61zXijVm1jwnFqEt7KiKEhED7SWI4Y5HP51tpFaDjTdtT27xr4y0PX/h4NYg2ZDnbaO+0MBgc+orLT4k6Bc+CWsmlDRC3EbKCNgYfwgMcn0/KvHvBt9pFykehXd4wTcSkkshVVBX7uB71zugPFZ6vO93dKsds7mKMoNshDcAj0NQpFKkjvPD3xA1bS/F4tbOa4mtZAPJgHGSeg4471X1rx9qWneIBdW8l7A8U7FbZ3I8sseRj0NcHPrMdrriahZ26xFJfOC7jtDen0rS8UeIP7XtU1xbSO3upJD54RD5bcjb16nihSutR8th3iO91rUvtGvL5spS4EchJ5Ruw9cVoWN34i1jSZfJEEiM+fKV8zqwHIAPr7VkL4rur7TZbaKC3juDk70AUPnqcDGTWRp11eRXzus728oYEOrEEmhN30A9B+GGra5qbnwzcW1tPayFvkufvoO+3J6+1L4OuNL8I/FX7Pd6bPHEJmgDNnacjGeRjrXn97qtxb6obuzmmgmRwwbd8xPc10MOkza34Xvtfa6njkgAaHc3Mr9zuPAPtQ+yHydTrPiLp+hf2hDdabqYNzbXBMsSAAHjPOMCpvE/jyG+sYrfTZY08u28kpLHyD6ZrzSQxSaaY7i6uY9RX5vmfIcdKZoFnpa6/aLqmoiFDL+9DR7hjsapSbRLVjvvD3i+1k0yLQNbT7Zi2dVEvO05GNuM1qeGvGNrp73mjy29oLGRMpcMxZi3sAOMV594vvbKz8VC40N0t0iQcoCEz6gD1rZt9a07UNELWi2lpfhtstwkfzyjuCOlHO9h20OxttevdBWL7Fpov7a9zuIy4I9c9BW7J4g12C0t/7PtzeWM64lnXLfZjzxkHAFeWjxxdyx22i+XFClsHjAjGfO3DHIq34L1S407VLnQri/wDslvdqVCTlhhuoOO+armaJ5Lnt2nw39vYxW0l7HPZ3WWMsrb9vTjNdlpd5NJF9lt/KEaDbHJ5gKFvQ4PH0r5gbxBr+l+LUtZYTPYSny4Y3JEagYyye9ehazfXHge7Oo3dtd3Gl3wWQukuNjkcnjr60ash0z1kw3l5E2n3dxarNISdsasCQD2pt7HeR6dNatbxQJt+WQjIPYAjOfyrzuw1qO11e18QXGoG50KZcLcq53xN/dOP8K6X/AISnSLi9vYrq+R7ZCGSdXYkf0qotMhxZW8O2Hiiz0S8t/EdtpNwodnhDNuBHb1wPrWxoepW502KGG0is5yNrbRvRSSeBgf4VW1LU/Dc1mJpFSQeVlbhd2wnsG5659qg0S+l0vTVDWD/6Y4G1JcqfoR0xTvYctRltPrEU15Z6XFayzRyhpjdAooB7Ad/5VLe6lb29pFBd6TbRMW23G3Y3lMf4xt5K+9VPtOrX3icxW5XdCADG5ydn+8Rz1p13o8R19Lu/hhhSfdG8kYwceneplFTVmSPg0X7Tpkt3Fcoxjb5um0D/AHquad4P1K6uEHnWkULAfvXlBGPYVM0djp9nK1vfQvEoZTFjAdQMkEZ/Wm6LeXStDZ2yo1oeU2kv5S4yMEnPWuOeW0JO9ilOx6p4V8P2OgWHkWuXd+ZJWA3Of8K2QOa8/wBP1+70iONbyVJ7eRipc5ypAyfrXU6f4g0u6ZYxeQrKVDbC2Dg/WuuFOMEoxWiNVUTNiikVgRkHNLkVRYxepp9MXqafSjsgCiiimAVzXxE05tT8L3ca5LxBZkHuhz/KukproroyOAVIwRis6sFUg4vqB5V8IdZjtL6bSpnAS4xJGSeA44I/GvVgTjtXhvjrQ5PD2ufuFdbaZzJbshOUHcfUH9K6rwb8QovJSz119rKdq3IHDem4dvqOK8rB4j2LdKppYD0qioLW7trqIS21xFMh/iRww/Sps+4r11JPYBaKbuHqKz9Y1vTNKhMl9exRY52k5Y/QdaUqkYq8mBoSMFUsxAA6kmvE/iJrg1rXWSFibW1ykfoW/iarvjLx1c6tG9npqva2hOHfPzyD09hXLWOmXt3nyYSEUbizMFXHrk9q8XGYmWIfs6KuTJpIi0+BrnUILZQcyyqox7kD/GvotcqOf0rxXR7Wx0m9TULjVLZZbb5wpHAYqSDz17V1Fz4ot47qGwm1N5JXAeQhsBEP8QxxiuzLsLKjFue7I9okd7c3lvaxmSeZEUeprBvPEU8hCWEKLnPzS9ceuK4iLxPa3LXd810Y7C1LHLKd8pXsM9uKwtCub3WzPrza89gvltFBa7Bt2scqxPXPavRXYXPc6PxB4ln8tL241OT7LBy6W5GZWzwMDn1rn7jxdpupeDJfEguWnkilON7gGIrkYAbpXJeIPC+v2/hu8YahYSsz5haeQxOGIIAA6Ek/0NeZw+HvGdt4On0r+zZk8mZpplCfLg88HByaHF3WgRin1PW77xl4V0PwxcnRbeS8m1BftE8qkSbpDyQzccD0rjdZ+KutR+BbJFYfaJWcmS2XaqKOFGO3NcJc6hY2Hw8fS7uxuW1G4kCqzqymNRgk/j0rM0nUtPXQpre7t/tM24C3EpJSELk9O+eKhy5dDVQVjtr/AMS69r+iGXxBeSvamPygsT+Xu2jO73HrVnxBq7x/DuHSNOvpYrFYFYiM/M5YkkMf/rV5zrfiP+1I4ILbZYW8EGwxIPlds9R7nmseDULhYHt1kZ4em3PGPpWbkilBHp4uLzT/AISW37xftF0xWCbzM7IjkkFex461D4d16Y+F202a7jtkWSQvIz5Mny8DbnH44rzY6pdSWwtFuJhAp4jDYX8qia/bcqyMX2cITzs+lPmtZlKCO78A6paaXqurC8mBi+znyEdwFLt3/wA+tczZa5qWlXEn2CcRJKSr7SSWUnkZrn5nLuZd+4g96azbsNuI9OajmQ1E2JdT+z6zHqKfvDHN5g8z5iT7561b8W+JrrXZ5LiRY48ABdh24BHPA/GubLhkyWw47A9aS2k2oVkRd3qepp8yHylsXMv2LbId2G4I60treyshhkZmTqq+h9ap+Yw+VWGCaUmSGTeMZHajmQWLkM6xXIEmTuPLDtUN4WSZ9oyd2Rk54qKRusitljxxTUlbyz3HcGpbCxLuT7O2ckjvV/TJoZbd7aSYICdyZPGcelY8cu19mTt9MVGwXzNzE5z2pXDlNPSZbG31NHvPPaDdh/LOPxFTa1qUNxdbogxReEY9ce/vWaVAQupGfc1GPmQ+Y1NSsHKi5JqD3EQDDPl8gjg1e0vxHdQ2cmmzN59lJn9yw+UH1HvWCnyllHIahW2468HjHejmdx2LlxcqrBuTgnIPbpxSauV3xmKTIAV+D09qg3faD26HOaZBH8zI2SCOOOKq5LSN/Q5LK+t5INSM7ybD5Lo+Nh7ZHem2F8dHZ4dqsJiFkDgAkZ7e9YEbT277t2MccelXJY0ntjMJ/wB4CAYz1I9aXMS0dVqd5otvdR32lwqW8vJiuHMmHHfNQeJ9bg1WGC8tVdLplCypuyFxxx3rAtmWSMWryeXjv1zU/hu5ttL1ZLi6CvEpYeoHvihSdwSOgTUda1nSzAkMckVnlwHfkH1Hc1e8GeINU1K8s/DurPLdWayFFV2IZFPYE44rk7/UoV1k39gxjw/KgfKR6Vf1nULy4sINYFrCNuEWcSfOSPbrVppPUGj0zV4V8Cy3EPl3WoWd192NQVjhH54zWn4J1aw0GCz1Lzvtlhekm4hm5MYHQDNeXaPqV94quEtr26lnmVPkJPBA9SaseFdQWCa70eS1EqzsVEzKWeFgeq9se1P2jYnFHtF945/s+wkW00u11LSlbc8IQKeTnHfoKn1bxVqFro7G1tSlhdqskKwxjdFu7Z715r4Tul8L64x1F457Jw3ytNkYbPO0cA1vSeJf7AUahod0JrcPsubOZlYOpxyABxwSPwptkOKO78J2+tNp6atPqkY0wKfMe7TbNGy4AII7fWrWl6e+p37ajqmqLc2rSiOHyJOG9NwHauA8ZeM9RvYrfVvDuk7NGnCxTWgJZpmA5+QAnFHhyzvVsW1S3kltrW4YSS2kuY1jwDnGe+e/WrTMuU9Bk1HStJ8SSLJeCSPlDbvgj3IOf0rSiu7LT5BBoNrIzTt5sgjPAz047VwWhXdjdj+0ormyvNJjdfOt5E3Tw+49ava7442akVtbGKVAP3d1bg5eMcAH1x6dqakhSj2PSdKWfVIFvLw24mjf7vllWA7/AE+tO1iaFbeO3hYx3RGY3+9yOg+lcJaahr01xZ28kkmm+ZiSJmTcGBOMBu2fQmux0ktp89w9xcQTshHl5wGHHIJ7fhVKRFjo/DGsapHYW8810rpvxMnl8cdQD1Fd7bXUFzEJYZFZT3zXjWneLRql0I7K3ubeVWKyhn6AH+Ds2RWtN4ht9Knd764u1ikx5ZMTDtkjIotc0jNo9TTqadSCnDpULZG4gpaKKYCCjrRQKAMvxHotnrmmtZXe7aTlXX7yH1FeLeJdB1DQLxo7qMvEx+Scfccf047V74RUF/aW95A0FzCssTDDKy5BrixeChiFfqJ7HzzZXl1ZziWxuZbdscGNiP5cVvQ+NvEsabf7SdvdkU/zFddrvw2s5Q0ukzPbyE/6uQlkP07iuUuvA3iSDczWIlA7xSA5/Dg/pXjVMLiaPwi5iveeMPEl0pSTVZQh4IRVX+QFYmZpZy4Z5ZXPOcszVoTeH9djJ3aRfAY6+Sau6d9n01Fs/lfUp7dZ9wBKqm4gjd0Xpg/jToYWtiZ2nexLnYzJbWGPRri/a5R5FhaSOJDksVPIz0qxfXd/NBDdWdqyvd26vcJM+MqoHIHQVmx+JfD+ltJYNNBJfRs32lYlHkJkZIAJwTkgVwuo/EAWSWyyzXUiZljaQp+8YMeCoJ4Ar36VCFGNoojlcnqaXiDw1q3iPWJNYTVY9ITUbdg5nfeFKfdGV4DH0q7b6TqPh/R7bWLvXbd4tRiS3d2g2rjPy4JOcZ4x6E15pceKE+wWVvDqEsVrbTs9qGJbcCf4/wDa61ma/wCLrrVbXy/s0vkqCuWfhW/vKBxVSmrmsYOx2Gq6xdXkraCNbUypIxXyo9qhSep9uazdI1LXLG0h+zanDLbWTiCSFDuMpI7DjPWuR0+TTorZ7i9nYXIIdCSd0n4ise41Fp7tmDlBz8uam5pZWPV7jxFr0enNcahZzxQ2zL9nSNdwBGSCc5qwnxk1uSddP85YbdgN08ka4LbcZ+ma8o03XNUtWa0kvLg2M7bmRpM5PTJz29q2L/xA9rv0mQW9xEsGFlMSggkdj/WhS7C5Ue1w6p4F8SaAs3iGMzXE0a8QdWAH6V59p/w+/wCEmtpZvCqx6ZFLJtjtbyTdIVHG4nsK878OyW15qsdveXcllEWJ84Hla6LW9SvfCviOOa1v47yyj2SQlzy2BwcdeCPpWnPJq7J5Y3GeMPhd4z8Nzs1zo5ubVR/x827h4+/XuOlcVJHcxnBQxZ77a6rXfHHiLxBIjazqV7NBuyYd5WMntwOOM9K7/Q/EngG08P2un+MtNk1CeYZPyD9yvYgAg/nWb5S/eR4iVYHO45+mBUUqPu54B7ivVfGGk/De68M3V94Sub2LUTIEjsppOFHc/MOn41wI8N+IZrF7yHR7qW3UgCSOIunQ55FTKOmg1PuZXzeUVU4GPzqFmXCjnNWHVlHlyI0b5xtIwRUPO7Yw6dKykmaLUYwy2QoH0NNkYsMMTx6U5eGO3Gaac8lBg+9SDJLcqo5Hbgk0FpASzMOT0qMONgzjNSFgVw2QaaBDN7FsjgHPApwZt/ydDTQo7GpU+VelVcdhHYMNoOD64qHeFYKecmpR8ylSuefSq+GLEKO/GelAiXYAG5JpVYr6HPtSsAsagEe+Kjk6CgEOQozZfAJ6CnO4B2dgc1Bzkdc9qc360hkyMsS5wDz6Us90kjbol2+1RMG2blIqAs/TindiaNCRjNAGAz9O1VoJGWZg5BJHUelRbpAqr+Ypu58Hdj2xQFlYkyY7ncTuxzk0TyRyKXUANmgnzB26cmq/7sA7crzzU3ISLaPELRVd/wB6rbj6EVYiu4YysTKJIsd/U1nTBY5duVPA5HSn3CorI2TnHAHShOxVi7b6hNZSbrR2TDEgrV7TtUuo5ZL1JH9XOB1NY+FeNdg2joST3qW3unh/dKFIyM7qtMTidjH9k8RWg3Xq2t3GVVzKfkfrjge5p3g7WLHT7a+s9UkZZH5ViNyuQOlcZcySmfzNwBOPujHFBB2lmYhD3zzVc+pPKd74U8VTaJ4gknhYJby4GAPuL3Iz0P0rSuPEeuW2sn91dTaVeMCofkmM9MZ71y9y2kXXhFZY1RdSik2vlyTIuOoFQ6Lqj3EIs5ppJCoyAykkY6Y9Ku73FZHoMyW+h2Ed9dWreTIp8xANjk+h5xXXfD650XTLNNXs9TjuLKdyJLe558rJyeB9a8csNelW4axvoi9q/wAqoVyVPt71v2tw3h+5huojaz2V1Gd6yR/Og9CvY+/SrTe4nHTQ9b0TxVe3l7f29nDNf6QW8u4ikKnyjzhlAxgc+/1qW7t4rm4F0t8Z7aPopJ3n16dRXmGnalpOj38WuQzHUFuY2WSJj5bRnPGAOKr2+qXsOoS3WlTTbHbcheRiFXuCaHIxcUe4aVN4ctJFazBLSJuMJlPlSNnAKnqGH1p1ldX19c3dpc20rR20gESTMAwGOoJ6j3rltEurZoLfU9N1ezZXjVbm2ljBbeDzgHp9a0NS8YWVmY7awtDqceCzSqP3iH+6W79T+Qq07K7Icex9QrTh0pq9adSWyOgKKKKYAaSlpDQAtIaKQ0roBe1Rznahp+eOOaq3TMM9ximRN2Ry/jXVv7PsJJFZVbY2C+cZx7A14P4w8QWNjpN3cRzXTbmFrO8OFLOV3DA242ZPJ4Neq/E/W7PTtGuWuriOLKsql+duRgnA9q+VfHviqLUpUWwdViRSkxMYU3DDhZOOOn40SdkZwhfUp+J9ftdQuRPHBEjGIRShBycgfN05PFY5vLyYkTXDMI0KxMeWAPasmcPhpN+7AzzQsw2liwK459j61hzM6LE8DQxq0d0jZHyhR/DUS3kixhY5iVDfd7H61XSRnXKZYj+P/GpEWHymEhVjt5CHBz69KTGkPv5pbg8qMZwB6fSqrbY5EDemRUdxc7wFLlFFPnIAVlYOe4ouXctXMrGAxbFPHNUxHLjLEFeOo6CmvcRdWLjbyc9BSNcl/lwef4uxFCZLRYkniMKo6KVXhSO/1pt/fT3joJpGmQKFUvzjGen50gRTGBt4AzSSjaqcjoOAKLgi095ObeOCQ4RAQB7E96YhjebdLukcj75PSq7M0kWSpLZHHtUa54wxUE4yT0qSy9GPKlEkkfnAcKM4/Gu38OfE7xH4fsjBHH5tqgxHBISEHvgda4OC5jjhaOf5zuyrDtUVxdSyuwByueAemKfM0TKKludz4z8bWviyBftXh2xgvCgDXqMQwPsKx9B8I3HiB2g0xmknSNpApXhiMcA9uvesAQiSL5M/JzntWpo/iC409Fi+3TrAfvRQSeXuPoSOopuV3eQWaVkQ65oN/o+5dU0+4tZCByVyvfuOO1Y8eUXayhvbvXoep/E7X59JTS1tbNbEZyjw+YzD3Y8jrWPpTeE7zRJ/7Qs7i31VG3Rm2JYSDnghvwpLlbH7yRy6xfN8q4HvU7QIyjEgfjk16HafC/xbqdpHfWmneVbGPdGszBJCvrjvXKa/4b1rwzdmHXtLubPecpvAG8HuDVum1sSqiZiRLCobe5B6BSOtJKg8v1HUGpri3i8wSI+4EngjkH0pWaJ7ZVbhuRWVkyymFKru6ikY+Y5CjBHWrSQyR3KWdxGVUjqRt69Dz2p9zp15CsskcJMaY3sOV/OiwrlBiy/LgHNNOTgbcn0q9b2jSqWjyzgfdzUYh3ygJ/rs4Cj1o5WO5UCq0wYjAHGKcF+fK/cPrUkkMqSNDOvlyqcc8c0picxBW4A/iHejlYrkMmckDgUxg+BwMdzUwgkD8lQnqabcwyxsFUjb6kdaRSaIVIYnPFK0arypyff1pNo4HU9aeqMynHfnmlzKw7DA+0kMRgjtTJFVUJ6DPBp/C434z34qGR8H5elQ0FxQAW3feOe/FMeT5xGx5zSBiVJximPgyBlOakZY37cx+tSyOFkxtByAKrMdzhec+tSbshlIyx44qlLuJliWZXAO0bgMcVDCskjY+4T6d6a8jMdoXbjrUZeRCpBx9abaFYtRNLDMegAwWrQubly6TWoWJ8fNhsZrMZvMh3D5mPXFS26xlD58jowHyjFaRm7WIa1NW31T/RE8xMSZJ8wdatf21f6x5Vq86xjG0seNwHrWHEyAKiNnnkmpPMMExK49qabBrQ2NJkELG3mmVVLZGVyK29E8Qf2PPcWcyK+nTBkODypI6jjiuSezn+zi6IbYCBk1dE0EkCptcucZbdxVp2Muh6L8Mb/QdP1+UeImVtOuIyscrnLRsPQ/T8OK2ns/sUTXehXjXOjySEQCSMM2Tk5OfpXmcYtjaxjd86k8kjn8e1aFnfyzaetrc6g8Plv8r+YQCPTH9a13Qran6LLS0i9KWnHYoKKKKYBTJZEjVnkYKqjJJOABTzXC/GDU3tdDjsYnIe7fDAf3F5P58Csq9VUoOQFHxF8SBHcGHRbdJkU4M8uQpP8AsjuK5S68aeJppjINSaIH+GNQo/LFc4PlG44Hvir+n6Tql/HvsrC5uV/vJEdv0zjH618zLF16z91/ITZqWvjXxLC+5tReT2dQw/lUs/jrxBIrD7RFyOP3AqlJ4X8RheNHvM+gQVUuNJ1S0iaS80+6gVSPmkiIUeuTTbxMVduRLaZwHx61KS4eLLzsTbrM5+5HKSMMvpx2xXg9025cgMIxjr29q9f+OGpfadOsbe4jKvBuiHzfe29G29uO9eOShpF+9gY496+gU1KCt2HFWQ+4YPjy8kEfdpluxjmBlC8dB601JvLX5QGz0PcVCHeWUjDc9PrVpGqJZpdrs23arE5AHSq8PzOfnOzqDVpd0K7pIw+eA3oaiEiskixxKAT81JlWFYRCAZUkjqMc0weWVPyARjgNjml8l2AO/djuP61ZaWNYlaTYSgwyeppCKqR/6M8gAA7A96YrRrGjeWrDvxyKklkPlhSCo5IFMiRjCG3KpH8PrQFyYsWQIVJUdDSyoGQMsYRh3J4NRNOIzuxyT909qddTFlTzF4Pp2pDSIxPhVTcFfntxTC7GLaMEg09404LbiPXHSkfyo12s2c9NvWkmMauXG1lwfcVFE37wjI4P0q2EjaAbpGb0JHK1Ctv+9OCGUjjNDAcsj8kMUOeB2NE8e/aeA3WlCFQScECljy58tuw6jrSuAiO8eY2YHPBzV7TNSm0u6juYUjYqMKHXKg+tUSqbT81RtIuSivxRcDsV8b+Jru+FzcalPchYxGYvNYKV9BWzcfEuW6NtDquhWNzawgrtkBZ9px3OegrzZVaPDxO+/IyAcVopfQY/0y2WQ9AMYI96qM2tmSoI6m9tfBGqGSTQxfadMzKCJwDEoPUjH8qwdS0C4tbxlsG+3W6niaFDtY98DmqSTQKzNGAw4wH9O1dBo3i7UNJxcW0gt9owIkiG1qq66js+hi6vdXM25Jl8p9oB3IQwHtmmWN/P9mltJmLArwPf3rurz4mWWu2Mdj4j8NWF/wDPn7S+VkA74x0xXG+J49BXUHbRLm4WLOdkgyE9geppNp/CxWkt0UbeWazvIpGXAJz7EVpaxHFcKt+MIzNkIkeD9RzWTc2mow2y3U1vciB/uOykKfpTRfXIVI/mKDpz0ojJrcfJc6Oxh0zWlSOYzQ3MeQ7qm8MuO/eqNvHax3otrgsIslQQOfxrJt7ya1lF3bzNFLjkhiM+3FWby+t7oGd932hvvEnIP41XOg5HY0by12x4htzNEp+8i8g1Q/s+4uIjcxwySRLn7ikkfhWhpWuyWti9rDbhGkwGkDkcfyqPSNWu9D1Hz4LgsjAqYy+Ryad0yUrGAYkDFvmHY8U1o/3bMjEAetddqGmX32dtbPkCGVDIjDBAbPQiqUMFxr85+y2q/aDjKJHgEeuBWbirlczOa8uP73mZPfNMn8t+F4JHpXUJoPmXjwXUDwPEDvVCOvvmsv7Ox1GRLe388bD8uMkfSh02xc6MeONSu3f97pQqqkgjAz81XTBF5IARxLu5X0pH8jyk2g78c/WodMakVgGVmKqCc45qPafv5OT6VZVg3zbWODg0wsZFaNVK56Go5O5VyMKWjLDPHU0yTLOFOBinw71Zl+bJbGDRKJFl3SR4wetHKguLbqu0qP3bDtUsSt5ykKGYnqTTQxJD7Bg0MrAeYrE5PC+lXYRYdUUbTnA5J96epjmUAKwGOuKhht3k+YthSCeTyaktp9pEL/dBwT7VSFIu2cjsv2VGL5/gboTniiG3kguNlwSmCQVI6GmWxEM7yW8g+U5XPUVLf3NxcXDzTuXYKO3XHatDI07O2hWaP7Vd/Z4i3JAyfqK0L+6tTGfLlBUOFBUAEjB5NY1xE32S1uM+ZvUnAb7pz0NaWgwQy2L/AGmKMsWB+bhuh7+laRfQFufpIvelpF70tVHYAopKM0wFNeUfGpWGs2DcbTAQPqGzXq5rhfjDp5uNBivkTc9rKNx9EYYNcePg50GkBzXwr8OW2rXEuoX8Pm28BCpG/Klzzz9AcYr1uONY4xGihVHAAGABXDfBmWNtAuIlwGjuDv8AfKjB/Q13dZ5dTjGhFrqAHpWVqcMcsUiSR71IwQfTvWr2qtdoCG9MV6KMauqPkH4teHCbjULW8ulQae4kiQnBdTwpHvtIH4GvEdRi5KRoQuelfW3x60UfaINUMHmrMhtpVK5GcMVP9Pwr5X1+wm0i8khuImVnJKAjAA9q4aUXFOHY3g7oxDCiSAsxB/hx0pZpfLVeAx7EDpQ7MyDDD5TxULKrD5y2a0KLDyCYqzdxz7mkgEaymRl+XFQK4CADk84p0m47AcgHsOlVcdi2ZXuLdljQRsOu0cNUBsWVRvZuRnJ6Zqa2vVtwMZ29dpFMuLia7jYQxkjO4j+6PajQOoOVEGAoOBhh3P0qtJtVhwSOzYq9BbqY49ko+boX4yfem3AUKFVwcnLAr0PtUpFFZ4AVyJlBz1bvSSMwiEaSKeeVxRcRhUP7xnPYY6U1kZFw2AwxyD1pX1HYa7Oi56p3WmQJHgyc5zxmpWk8xvkAwOCGFRKCW4KoPrSluIVpM/KFITvikjMbHK+ZhTzVmCI+WSrKD71XbzPNHG3nBA6NSAe32ddpVmBzn5u9Mf7xkI+UntT9q7lMg2k5pryMEVdqspbk56UgI8qWGeB3zSrHEpK7lPccUMhO+VWXB6U2RNvzk8npigBw3NgKN2KWUSM212xjpkUkMm0EBR9SetDyRk+ppgSCQCPAXJHU+tWBcHy/L2rt/WqifdLbTgmkdwp3MCfYU0wLCLB5m5pNvHQ96RfLkmCo6jPHNRI6jHyj+dQs6hwygA5zwadwN2Of7PEUvLmR1H3I8kj/AOtW9b3Hh+9s8HwoxVIwpmjnK9AOfrXFG5kJyctx3NWI7mVY9sc5CsOVDED8eaE30E0dRpfgFdeink0TVrOIxjcYbqYLgemRWJL4P8QRXptE097iXBINufNVh6gisuBriFv3cxUDLHBxn24rZ0jxZrWlsxsr2WE7dg2HAUUcye6F73cxLi3uLS4aGdJIZF+8jqVIP0IqKSaTG3d9BXSXniX+1Gjn1i2S9lBBMrKNzD0zWZ4iOmzAXVhAturkDyg3Cik7dCrvqV7TWNQtVkjSdtkq7SDyMfjV7RtYbS5DeRM/nhwVIOAMevrWDt9PXrSFmzz0/SouS4o7jxBrN54n1ifUrJhbv5KtImByAOo+vNQaHJqWoSD7MYpbu2+eMAANgfzrl4dSkhhaOEAA8A96S2vLi0u4ruBnVwcnDYz+VWqgcp2rpqmt+IYbY2KQX8i7VUJtWQn2rI1XRXsr6WC4jeLUIWG+3ZDyKsX3izUr2S2vZ/3NxAf3UsfBUDpz9a2T4ovPFkkMgWA6yigs5X7231+taqopaMTizjdTfGomVbbyt3/LLsPz5qn5AmcSKoUrywFegJYf2zbeZNbW0NzZA+YigAOM9f1rn5PLurwQ2OlTC6BO6NQSGUdwOtLksK5gXUq3BDDcWHygYpzNLdxfu7TAgTEhUH8zWgkltYX0dysEitE/zxMufr2qTWdRhXWbi90JStvIoLxhDt6DIPtUON+ozBgG44UluQAPSpxBItwsTqVYngnjinyKpAvEjEWW6KCRWjczz60sfl2gWaCHLbOpx1NSkkguVNQs7ixkUSfdI+Ur3BqKe1xHFMJVUseh61Yaa8vk8uYGQJyBnoBUSgGRYjlznK8dKa2C4swhALKGY9wKuwMos5I9uWByD61UQOlw6sAFx3FTRrseIyMAhPzEHkCrSIJo5G2CMKeTxip287yNkYYANTb1Uhm8y2bfGMFCakmYy26yBduT1UcGtRrc/TJaWkFLVJWEJijFLRTADVa/tY7yzmtZhmOZCjD2IqzSHrQ1cDxPRtSvfA/iO6tbhTOm7ZNGvG8c7XH6n8a9EsvHnhmeNPM1HyJHP3JI2BH4gY/Wq/xD8KrrloLi0CpfwDCf7a/3TXjc6vFI0bAqQcMp6g+hrwZ1a+Clyx1j0E2fSEMsc0aSROro43KQeCKdIu4EV598GNSkuLG706Rywt2Vo89lI5H5ivQ69fDVvb01NBynE/EbQ/7W8PXlqiB32F4x/tLyK+Qvil4f1GSBb9bN5YYlJm2DmPOeT9Dx+FfdV3DujKrxnvXh/wAT9Aexv7nysiC8DSJjpk/eTp68/jWOJ/cyVbps/wDMineMuU+PmCKcSLtwdwPrVR0YMdn3Sc1teJdLktdYu7dtyKsjAbuD14rGlMkaARjPua0uuh0DMIkRk+V8+tCSeayttZQOBTfJZlDHABpyvsj8oNuA7H1pFJDvs3mEbjuA6+v/AOqrdlK0AeJVaPByOPu1QMjMiyOTkZwRxmr7oix253feB3f0phYZcyNPbhhtdc8j0NUpLhCArZLg43VJJKIz5aPtUk5Paq21NwIYNu5JqWBKZJ2JBUjHpyKjaNjJtmLbOuR0qWU8YU0j/wCqbe3IpDuQXLBQPK+76mkRN0Y81yp5x6U9fMUAxqCc4NPhtZpnAXG7PTGaSQmx6BRF8hB96PLaRdxXp0rd0bQLqYhXUrn2wK6bT/CjsdzIMA4+XnNbKmQ52OA+x3BIwrHvwOgp0dnPtctGcYzmvUU8MsNp2sQvQAYzSR+G5JSV+z4GeQe4qvZWDnPK/srqm3k57Ui2kgXDRsB9K9MvvD8eSI1KH0IyKpSaJGoCeWRxzzS9kLnZwP2M+hFAt/7ykV250f8AhVQePSoJdL24Vkw304peyHznHNBIFKjcE+lRJAwXOWP1rs5tLJ3b1+UAYx61CmlLsI2k0nTYe0RyIjclvlUZ6ZqOS3aM+uR26V0x047yGHGeBt4qCWxIbauKFAFNHPoHyoCmg7gxxxz+da7WXzYYEY71Vls5VLEqCO1S4MpSRS3SjBzle49aWNkUsuGwfepvKb8e1QpExYswKjOKzs0xjdzDhiSvYelMYKQcE5PX3qZ4WIO3kDv61DtbGcEfWmwGrnkEHjtVqy+zykRzMAOefSqTMyyknJJp24AADg0m+or6j7uHnEciuQe3XFQOZFwhBA9TSBju3E9P51Ze4aeMLIVcj7uBisnZu5dhbSaRiiTsDH029/wq1perSaTqizWpEY3YZSMhl981luC3O1sg9BSIBKNzE5HSri+ULHTprl5a3QvLX5N2VYq33uc4rtU16aP7J4tm0pWdNqiTO0cfSvLEn2WphKKxJ79qv6H4m1DS0a0jVJoJuDDIu5R+daKqurM+Q7TVb/8Aty5k1ixsUkljJkuoy2VKe47iqFpqGi6TriahFp7zabdQ7ZE2kDLdQD/npVXwn4jXRtU3Pbq0M8ZjkAUcKew9KdBfbtZ8u8UT2M82WXb8qqB2x04x+VaL3tiE2hly6xs7WNj5+nljycnHPFGizLpOpjUntZDbElN6ZGAwxkV02mW+j6Xrd7pcTsdP1GMi33y5VT279axNRupzN/wj9/ExtgSsMoBBHpzVtCMPUXkiliu45g0TuSu0YwPSrmpzK0cF7FbSRS7VAfbhcjnpWtp1ra2VtfabeNG/mITEzncqsvPHoaxtLeSaAWs257bePk3dPepauNsrTmfUEaYrkqcyEdu+RTGtVMKv55Y45X2rbSe10yW7s44Y5VcEBiuGBIwD+FYiQzRzKh6n5RTEaOnNEbaT7TllAwo71PYTQi28mZi8Sn5QetZMgktp1VsHH3lx0q/dwy29vC0q48xQygdhVdGNbn6YCloWjFXHYQClpBS0wCiiigBGXIrmvFPg3TNdczyKba64/fRgZb6g8GulzQazqU41FyyQHLeCfCK+G57iYXrXLTALygUACuppM4o3c44z6UqVONKKjHRADDcpFYHiXRrXVLJ7S6j3IR8pBwVPqD2rfpk6b4yO9aNRkrNXRMo3Pmf4n/CeaawuriwmN/cFSUSQBXVhznI+96V8x3kM8Fy8N5C8MyfLImwhkPpX6L6pp4kQsF+YV87fH34Xy6kZ/EejQ77xEzPbqQu8Adfc/wA6TpQjHlghQqPZnzDKqjK+YTg8ZNEMbbSZGLL6ZqSS381i3lttJyG6A0iq+THxgVzyTOiIxpdw8uNB+NWbeGY255GM/wB7FRKuwE4Bx703zXkPHC+tHQZDJzjpweoOaTYNqsTx60+SP5Cq7T7ioV3KBvPHTFSApdgcJ39av6bpN5ft8sUjZxn5T1/rWj4E0E+IvE0GnrwgRpXP+yMf419GeG/AUFvYoqrn1IralT5iJ1EtDwvS/A99JIFljdRjJBBrvdC8AyKqM0KqvrjmvZtJ8LW8YHmRhm7Gt5NLihwvlgHtg1vGEbHM6zR5dpnglUIaaNsfia2ofDKQrhEz6fLjFd9bWrDgxnP86gure4bcoRNnc55qrEOo3qcPNo6xqnmKS2eMmqFxZxxMzGJg3Zu9dzcafG8Xl3Du5A6EYxWLeabbxjayvk9Bvoa7Ap2ZwV/ax4IMYGR+tZVzpimJWwQTnPNdpfaZIshZVO0jjNUJLBmceUAxA5wamzN/aJnHtYGOPOMKe2apXNtuxjJ/WuwayZs88Dt3qm9jGspBDZIpFHLGyZ2yG47g1UmsCOY9w9hXU3Gnsv3VJB75pkljJ5Rwvb7tFgONurCQKF+YH+8Oaz5bUS58uFgw7njNd5HpcyqXYkf7LVWm098F/LYgDqBU8rA4pNPumiOUUL1GTVSfS5nj+Zj77a7xNLbAbDMMcY7UqaS7fL5fyE9aORDR5v8A2SVlA8tiM8c1aGg7gOGAYc85r0I6SskgRU2epI4Nakfh9RbgvjaTjcPSlyITZ5XL4cm2hFiGT056YqteeH3jgLGM575OSK9SvbBbYZzlS4VfXmqt3pq3FpLLtPmA7E9MnijkQzxa502RZflVzz8vHWmXmnyW6JJIu3cON3Br2fTvChupQ7RbVBAZ26ED0+tZ/ifw3ayXKWImJKkl3H8R7j8KTophz2PGmU7/AJcjjtVdeH3Lkg9xXe2fheTVLyeO2RvLtVkkZj0IUdBXPS6BdxRSyMCqqx7EZAxz+tc86Li9DVVFbUraVfx2V2DNDHKhHO9dwHNQzbZHKqFXc2RgdKh2MqkMMMajCssg3ZFZ3a0Y7lq6sJLdRJKyMp7qc1AAnmBsAYxgY461a+1RzMNyYxgFQeMCremabb6ne/ZYbyO2dgSjS/dJ9PrVOCl8IrsrXjCSRWhXYn8VblpqdrHobW8cey5JyZCeVGOg9qwbq3kt1eORwSG2kg5FQxNL5ojUgg9Mc8VXM4vzJeq0O3uNTsPE2j2ukXBMWoW0jC2lSJV80EcBj/WtPQrbT5PCV7a398z3VvKrLEQWI6jj0HSvO0BtroOHwyngirIlf7SGhkO9z8241am767ia0OtvU0nVmiSK4WwltlJZVQP5nGM9fpU7+FQnhMa3azNIxdlZSvGAOCR1U1mRrpMAhmupiwK7ZkT73PvitC6gke/kttJvhJaTBQu7gEYAx/vetWtSCK+On6r4eFxBZx295axqkxRMCUZOWHqafqC2EvhGy+zzH7bauV2yH5iDz26/jTpdHTS3urPUr0qUfy/s8C/M+R19qi0+CbTdS/06JBbzrgCRd2R03celNXApRTR3WnyHyZFnQAmRVzn1DelNWeS4gRtoL4HbsK1NDu7TS9VuIJw8lndDaM4+YdvwquZFtdTuAiwuqkqAvCsM8Gqew07M/SFe9LSL3paqOwhBS0gopgLRQKr391DZ201zcMEiiQu59AKTaSuwGalf2mnWrXV7cRwRL1Zzj/8AXXm/iL4j3Us/laHGsUK9Zpkyzf7qnp+P5VzHi3xBc+IdQ864+W3X/Uw9lHbI9T3rFBxxXz2KzKc2403ZCbNK913Wr5y1zqV2/OdvmkAfgMCqbXd3v3faZ93rvOaij3NIqqpLNwFHX8q17Pwv4huhuh0q4IJ6sNv864Eqk3dXf3iuVbbVtUtnEkOo3kbd9szDP610eifELWrN1jvdl9CODu4f8+/41mz+DfEyDLaTMf8AdZW/kayL2xvrHcLyzmgweS6EVqniKWsboaZ7TofibR9djxazBJu8MuFb8B3/AAqPWbDzELLHksD3rxRWZXjdWZWU5WQHBB9jXovgPxj9rKaTrMm64Pywzn/loeyt7+9erg8y5moVd+4pR0Pnz9o74ZQ6bE/inQ7eSOMy7r2GLOASfvhew9RXhSxtjdkMGHBHNfo5rGlxXEciGIOjAhkYcEdwa+ZPjj8G7HTdPvPEXhuN7cW4aS5so1+Qj+8voM9RXrVIKbckTCq1oz53DNgblz24NSLujBVdqpUssXl7WkUoDjblTUe3zM7vl9K5ndM6OYYduCxzn1pG8svzk1Mu1XOQxGO/SpNhzlUADY4oauO567+yxpsd94r1G8ePd9mtlUemWb/61fTdvZhY8quPwxXhn7H9r5p16fy8JvhUH8Ca+kFt22qAoweOa6YO0UcdXWZnwW+1MkAD3pZbdWw6c8VrxWmTho1I9KSW3Ct8qBcdqtMhIxnjB+7nNMWDapzyTWvsXacpzULRhgcRDg4z6UNg0ZFxbRtGQVz9T0rIuoYkAUxbs+2a6GSORmZfKzjvmqV7FJ5R2RqrdiKEyEmclc23mF9ibEHyjn+naqMlj5QDBflA+YbeRXVPbtHFgws2RgmqFxBIB8sb4PbtTLTOSntcsSny5HcdaptZNuJePHHB9a6meDBBkRwe2KpSx7pSsa4PdfSlYpNnOtYkZZV69iKattxtwR7Gup+zxnDMDnp0qGSzDyN8mABkGmkPmZzE1ttblMmo2tuNzKTxwK6RrT+Fs5xxUkGno4VipyvfNA7swIbFmxtjUHAzQumt9oCBCFbv2rp3t0RP3Y6HketIUVo1Yths7Rx0pWFzMx7bSI1lK4y2D3pl1bCPaIxkZOc9K1I4TGWaRt659e9WLiyjmWPOeuQueMUWFqchqFvHJ/rEbYxyikd6uyaMkWnWcKskYYGaUsexP88DpXRT6fbtPE048qCFxnbzubsKramsMty80h/dRsRyMAewFFilJmSGVYftCIIrYfu7YHqf9o1ymu6fLqF21pYyRrM6qbq4LgLDEDkID2JNbuq3n2nUDGBIIVGIkA+Zh647U2XTrbTNOa71KVAnLJAAOWxgE+p7/WmWrWK/hfQbez+0IgCWdvZSuXz8zuw/l1qWTwpZSeBrqZkV7gwF42Zf4iOCfyqxaRXF14cCxzeUt46whgPmx3z6da7+7sbey0A2zKrxoVB9CMYoWiM23c+Q7nwjqsitd+TtX7ynaTnFO1jwrLM0EtuioJI1yOPv9D7ivpHUbKK+0zUJpEEUEMawrtXhQfvYrD0TRrWPwXFfzLgyXW1WYAlRuwpxWTpxuWpny9c6dNbyyQtGQUJEmexqvC32Yq4XayfdNe/+MvB9uvi1bWOMSpewGQlhghhjOMdq4PxV4Fk0+0kKn59+5Rj+HOMVi8P1RsqiODnvJZmDOqOzD0rag0L+09OE2j3UCvGo+0wyybGBxzt9RWDdWjRyPGzEMmc/hSQXE9svyNjcOD3rGN4v3jX0EeOYZ3Jjy25OeDTpyDGJVOSeop9ndOrbJwHh7g/zrS1PTo7e3jmtZEdSNxGegNVo7tEvYb4eVrmSRflMap8xb1zXS6VpuoTaRNcWJYfZWLFDHz16j1+lcXb3U8JYJhRgZ96vDUr8FXjmbaw+ZQfl/wD11cJWRDRu2smqauLzHmfbY182QyfLwvfHqKimkmvLCKSSR53jz90FmUdyRSrfzWupC63eW0yASFjnch6k461p6zaS6VfQzabfJfWt7Ht88R+UGXuGBPFbElW7sYZNKt9Qt13P5gSYyMAOvYfSo547eW2V4SE5G/J+83PIz2pL1L3QryXSdSgeJHCt5eQw9mB+lVWt28vbv+QkFee3NJ7AviP0zXvS0i96XNXHYBDRS0GmAlcD8ZNSaHSYdMikw9w4ZwDzsX19jXfV5H8Z3b/hJLRT0+zDH/fRrizGbjh5WA4YYJ6+/Wuz8GeCbjWI0v74vBZH7oAw8o9vQe9ZPgjRW1zXYrVwRAg8yUj+6O3417nDGsUSxqoVVGAAMAD0rysvwUa3vy2JZn6RoOl6VGq2VlFHgcuVy5/HrWkFX0/WnUV9BGKirRVgSDaMfdpskMcilZI1dfQjIqSiqKOX17wRompxs0dutncclZIRgZ916GvLPEvh/UPD135V180bH91OgwGOe3ofaveiKzvEGl22r6ZLZ3EasHU4JHKnsRXn4rAwqpyirSBmH4F1Zdc0GMysWu4B5c49T2b3yB/Or99paTI6sowwwVIyMV518Np5tI8ZHT7k7TLut5FzxvBOP1XH417A0YYGtMDXlVp+9utDKULnhHxL+C/h3xMDPFA2l6iudtxZqqq3HG9MbW/Q182eOvhr4n8Fu7ahZm5s1yRf267odvq46xn68e9foBLahuCoNZF/pMcm9WVWVhjaVyD9a7JpSWpKnOHmfnOmHQMMNuGRjpj2pTGdwQZGTivrH4l/AjQdbnbUNHH9hX5BP7iIfZ5T/tRjA/Ec14J4p+Hfi/wzKY7/AESWdc4S5swZYm9ORyp9iBWLp22NoVE9z3j9j7RpofA2oXs0TRi4vmEZYYLBQBn8817vs+bPpXN/CTQV8O/D7RNKIxJDap5p7lyNzZ/EmurKjOa0jsYPciVfmz0pZFAGcZPapdq+1VriQEFVaqE7AAGYgKNo61BdCPhY8DFRSssa/KxORzVYzKON3PpQIUszFhjH9aqzwDIZlJqdpFxx+NO8+PhWxyKBNmTNFuL/ALoqAflJ71nTw9BtJ+lbt1PCOQBt9azmlt5ZMK6lh2FUhIzZ7RWiDck+mapvYty20E+uOa3Wi85uMqB3qJlKZyNyj2qkO5zbwSBTkcA1EVZty4wMckVvSRxz7vL49QazpIjDOI3GF6Z9aegtTPihOCGAz2NSqjRx56LnqKtfKhIY4x2IqrK27PPGeBTC7B0RiV3YzUNzCLfPUk8kipp5MLyuBjsKqJcLHe5aRygGSoGfwpMqIyyV5JCzYIwdo9alih8yT95u3twqqecVKNS+b9zbBWcYUkdKsxXS29s73ISMnlmUHd+FTcZBLDLE3mNIg8vkLKOEPYnnmuRumvZbl0juI0UkkyspYFvYVtX2pWciMPLIJztyN20e9c3NayXDOFuGjjAByPvMRyfoKC4kcDWEF3JBatcXdwfmnuFI456YPSqyxjVddeGC2muBGu0F33dR1x0H1roo9D/0RvNligikUYcR7mz/ADzWnZzaJoFpDY2iySTsQC235v8AgRFAM0NM0dYXsbRlz5HzN83QnHNJq11GwkUMrReYBz3weuaLvVv7K0K6vpPmuLkmGEHsT6VhLced5cO8rGEDOQMknvTZBsXq/bNBukIVTeOIwqgDaSf/AK1XotLsxaHQ9uAtumVPO3HTn1yKZp6CeO3tMooEwmJJ5Kg8irV1dwQ63NCuRczqpAz/AAj0pEvcxfEOi3F3BYzW8Si4gl2EsM/Iev8AKo/HPhxJoQ1umZAwOMcEd67KKRfsh+dS+MkEVX1BpG0iOV1U3DwsExyC3YVSuNPU+WfEvheL+1ojZJ56zFjJKE+VQDyv1Fed6/o8+n6ibcgMk2HiI5+Ugf1r6c8LJGt9d2Eyo6uxeWR0xslI6D2rlvGvgkSadpyq2Ly3hI8o4O9d1YSpqSN1UaZ87LC8ZBw2c/UU9GlUlecdSK7nXvD0kN5/o8albeNdybTkt34/SqOqeE7z7GmpW8bKkh2lcYw3pWHs7LQ1c7nPSzLcoAbcBlA5XjNRtO7Z2rswMEqMDFM/eQP91kOeQRzWr4fvNPt77zr63WWNlIdCOoqeUExsepT3NqElVWIUAN14ziuu8KzS6p4audGkeGyhgPn3N9MMxxIAcKo9T0rkL9RBL5tvuFvITsBPIGc9Kfo1xKHIeZxHsyUJ4frjI/Grje5Ju32pDV7SGO4eTzrNfLMrgkuoPBPtT1a3vLaOMTBJYgFbZDuDAdD+tZdrqAtblolUiOU4cjqRW1oWgSa1LP8A2fJHGi4b9/KFI9q1towW5+jS96KF70VUdgCiiimAGvOPjTYboLLU1Uko/kufbBI/WvSKyfFmlrrGh3VieGZcxn0ccj/PvWGJpe1pOIHEfBSJWfU5j94CNPw5Nel15H8Jbt7HxFcafcZjNwhGxhyHU/8A1zXranI6YrmyySdBJboli0opKWvQKFopKBQAtNcdPrTqhvZ4ra2knmYLHGpZifQdaTtbUDxfxLItr8TJp4zgLextkf8AAc/rmvbFYEcV893t82qeIWvNpBuLrcB6Zbj+lfQUfTFeVls1KdRruJMdTWRW7c0+ivWHYpXFqrKdyhh2zXK63aLGT8vBbBHrXZ3H3K5jxFdQWxWS5baoYAe5Pag56mj0NXT8/ZIyV2nHSrLH5CTVDTroT2qMvA7Zqa8ciDgZz2pXJQ24mKfIOSRWReXexDzg4NPuJikmOc4rF1qeTyG+6WPA4piZV1fXJYSqjaQR1LVlnxXDFJ5ckkYYjsckVw+tTXX29syFD2Yc4rDvLqcuyuVdlHDEck0Fwjc9Xl8SwiBpPODADPXFVJPExaNvLIUAdSck/SvHr6W+8or5kg3qFwOAADWh4dkupHMcitIMZIz+tNI0dOK2PQv7RvroFhlUPGDkVb0aOdZnfymQJyGznf7c1d8OxxR2ke2MbSByQMmtXyoVY+WDux6VSRk2V4NQxlpPkb+4alkvWRgu0gsM4qrdbEiZpI95J/KqF1JDHaovmvkcg460Mk2XKuN6rhvaocC4HP3/AE9KzLKeXC72LAd/6VpkD7/CyEUriuU7i3bzNxIwRiolttpBHJI71rFT5SueWqjcMVZwByBirTAyb95Ffa2FA7is+JN2fSRslq0LhBnDMMharC1mwhP3AeBjqKGUmh8lxFDF5Ns0ZkAyWYZxWZI8jhfMkW4aU/MzcBV7cVo3VmLe382La7EYKgYxVV9KzElyxNsnlglT1NRYY630mK7w91crGewX0pV0/R7O6leS+d0UbS235fpn1qrbhPN2RJJhRkhun1qndxzyFwq79pz83QfShIq4mv6x50EkNqRaWwIVX53mq+gW/m3kcEKbt0nMjHJbjBNZVyySyeZM5ZgwwFPArc0qRrOzudQWIyPxDbxr1dieoz2plONkS/EGfbe6fYrIDGqFo1HTPTNLYKsemO/MhWVYVbOGLtzxVDULG8vtSt5GzDDbqFaVyMsQMkD8atztDa6dbLDHI26fzGLA8k0rkM6W7uLHR7+0VzEJvK8vaSWKjrmsCN/N+IjXjIz/ACsqOzEKq+1YRmm1G+y07yTSy4Z8/LFGOMDHfit9orezjS+vJDdzRyAJGJdiIOOT3NFxJa3OxtJJFMk3lhoHXaFHp0z+OTVjVY3OgXMatsaP50UdgKxv7SiSyljllB2uVLKMAAgEfWres6hGiWDvIv2WRTC+R94sABV3JaszhdDaSTUtW3RHyIkCiTuWJ6/gK63QNIt9YtU1G6WQz2/mQQSeq9f1xXF6MrC/vpbyd7VVVrQLtP7xt4wQPoeK9Uj8nTtKW2hypij+XuSQtRHUqTPNIvD9jfXpiij2vIznYRkg9wT3xWbf6fbRan/YkkIax8pjM7DkcnDfga6OzaYXp1mdzFdMqqIjwIs9yO5NYfirXLZIbme1SAXsgPnfxblwRuA9KXQau2cNrfw3W68/ybcvOo3+anzK6Z4YV5Xrfhu/0ud4p4WIQnccdvX6HP6V9YfC6R9X0p2ikLWykrGdpBQg4I+lSeJPCGnajrkls1siGSMMz7flJHt2PWnyRkthqpKOh8cQSLF82Q2QVBbt9K275re+06LUY1SK8iAjkEa4DqOjcd66P4mfD650PU5ZrKF3tHZuCP8AVNn7p+vauAbzITtBCnqawcHA2i00WMhp/MHO05Le9a2n3lxbM1xAWjkcYbDY4rPgUXSxxxLhyctgnmroV3TaVBZTgk9ad9AbtqfpitLiminDpVx2GGKKKKYDZXEaF24UAkn0rlk8eeGpJCpvmUg/xQuB+eK6puleFePdDk0PxBKsaN9lmzJCxOep5BP1zXBjq9WjFSgtALHjK/sI/FC6n4evsyP+9dlU4R89vrXaaN8RNKmtUGoiW2nx85WMsmfYivJqTIrxKeMq05OUFoyWe2J468NMCf7RAAx1jYf0qUeNfDPfVYR+Df4V4fRXR/amI8hpnuH/AAmvhn/oLQfk3+FH/Ca+Gu2rQfk3+FeGkH0NJS/tXEL7KGe3z+OvDccTMNSRyB0RGJP4YrgvHXjWbWgbOxEkFj/FnhpfY+grjaVVzWdXH1qsOW5LJtNkjh1G2uJs+XFMkjgdcBhmva4vGnhtkVv7UhGRnBBBH14rw8rSL1rLD4uph01FXuI90/4TLw1/0Frf9f8AChvGnhoD/kKw/grH+leG0HpXUs2r/wApaPa7jxp4ZZP+Qqv4Qvz+leeeOvGVncX0ENgY5Yg2czAoC2D0rmD2rmPEtxJHrlmgVtxK7WyAMZwRz35rtwWOqV6vI10IlFM9z8C6t9u0lZGKq6kgrnNdPLNvjG3rXB+Eo5LSExhG8sjIzyTXXRtm2WUnnnjvXqmGxnapNIgLIct6VzWtag0lthmZCByDWrruq2GlwtdapdxWqjJVpXCDP415Z4g+JPhFnwdXSVg2cpE7fyApc0VuLlb1NUQx37mGPdI54Axzmp4fBMs/8TBv4iR936etcbafFTw7ZP5dpqcasST+9tpMfyrsfC3xStby5htbS70aWVhtVXuTCTnsNwo9pFGyhJbGpZ/D5ZJgrFtoxg46VrWHw70+yma5i8zeRhmPOaNR+KmkeH9RisvEdje2RYY+0xBZoR3+8pNZc3x8+HjeYqXd84GRuW1bB9+aTqxTsJRkdlBpSgAiAAJ0A4p93GwjO1FUj0rz+5+PvgVcER6lJn/p3x/Wse+/aC8HniOC/Kc8eUM/zo9rEPZy6HfSSguY9m7g5BrImjMsmzb8oP3W7V5zffHjwydzw2d7k92jHH61l3Xx20/cVj0+VsD5S3HNHtoEqjM9aELRz7ckLnla142ja383hgBjdXz/AHXx23HcNICnHJZu/wCBqr/wvbUkheKLT7cK/U4Jwfzpe1j0K+rzZ9G7srgYPHHNUp2jY+5IzXzhP8btddNscNshA+6Yuv61RuPjJ4nnXZE9qoJOf3Io9sg+rs+ineNmlxzk7eSBVqIxrDkMFVVxlmHFfK0vxM8Ry5UtAuO3ljmqd/461a5GyaRfnwGxGuMZ+lJ130GsOfVtxqGnW8e1rq1Jxli8ij+tZeoa5ossIWbU7USIMqBMuCPz4r5LudbuLlzvmxkkDKDpVf7RIoLLMMj2FT7WRXskj6T1XxlpNoT5epwy5JLEDOelYd98QNFEISW/Oc9AMV8+3jyyuMsGI6VXZ2aPL7uvyjFQ680aKkrHvcXibRNQlFlZ3qRs3zeYAuR7fMa2tX8X2Ogx20BLTzBc2yyLks54DEKMe9fNCyqJP3meoB212vhXxXd299HJAjBEHJZQcAAkentTVdsbgejjxBqV1eRQtIyzSSKGCxknk8nHar2uaxdPrbQ28cipboVXeQBnHXHauX8L+KNSurn+0tSuraMSK7ERR5cjPYVyuveILy+vL64MsW2RjtQAZIyQM8d60UrIzcEzs7rxbYeFrOSA6it5qbR/M8YysWecKB1PPUmsDxL401S909IYbhoUz5m4H52J7V5tdRTSTkLtZs5wPyxW2trdSaugkiKeW6kDv8vFRzyew3BI+jvDl8t14RnUjM8ixq2SThwvrWx4+untrG1tYgpMFoJXycYfjGPyri/hCLjUoUe2jkVP7UGHK8FVUhj+ZrofHEbXGpa3eqRtPkxwsx+VAuM5I6nNdCehk17xRt/9K8XaVqJLi3niM1wXYgRuo7j6Cu2sPEkF5oK63uVYGLLAWOCxyea8x1nUWs5rmOHbI20kkcjJGOfSmXWqyXHhGx0WzgMlw9g0kC7hguDxk56VOq2HKFzZtbmO4g1WZrr7VJJKcy/wIeQB/wABFc7oumy6/wCI2kiEzWNnEIkmVwqt/ewO9aOnaLc2vhW08PSW1zf3d5LuuVgT5EZhk5foABx+Nel+DPDg07SUjlZUGP3xRiyjnhVJ/nVJEuZr+C9Kj02O2jhRI4Qhwi+5zz6mtPVGij1Py9gaR4WcA8HiqgvmF4PLKmNAdi9x65qLxHq1kUtr43Uat5UmQ33mTbyFHc9K0iTucz8RI4Ljw7c30aAkMiToMNggjBx9Ca+fPH/hC2jtxqmi3Ed5ayncdg+ZM9Rivafh2dQ8QhmjsbtrGRZIXkmhMORxjGeSa19H+Dum2ummxu9Rna2WR2REIDAN2JxzSfvaMafKfJNoJrWTbGSpwCCRirgkk8n5o8sWzwetfUt58AfAl6Bvl1JXAxuW4HbjuKzNX/Z6sMhdA8QXNsnGVuUWToPUAVmqTldIpzdz6fXvTu1Mjzz9af2pR2NhM0vakopgBrA8caMutaFNbrxOgMkLdwwHT8en410FNK5qKkFOLiwR842lvLc3UdrGjNM52qg6lvSu+0/4YzzWqSX2piCUj5o44d4X/gRIzXaaf4W0iy1iXVoYGFxKSTlztUnqVHatwDHSvLw+U0439pqTY86Hwvj/AOg5L/4D/wD2VH/Cr1/6Dkn/AID/AP2Vei4pRXV/Z+H/AJSjzc/C2M/8xx//AAGH/wAVSH4VRf8AQckP/bsP/iq9JNAFJ5fh/wCUDzYfCuP/AKDT/wDgMP8A4qlPwtj7ay//AIDD/wCKr0igUf2dh/5QPNT8LRnjWjj/AK9h/wDFUf8ACrR/0Gj/AOA//wBlXpRxik7U/wCz8P8AyiZ5t/wq0f8AQa/8l/8A7KkPwt441oZ/69v/ALKu31DWrGzjZ2keTHXykL4+uKw9R+I/hTTLYXeq6g+nWne5uYXWIfV8bR+JqfqWFenL+IJo52f4ZXEakpqyMfRoCB+hrmr/AOH88muadDfW0V5B9oH71HI8sgbskHHpXr+k67ouvaeL3RdUstTtT/y1tplkX8wTUVvbs10bkfd6Dj9aulgaEPegrNGcm0xlrodvDEI13EgDk1438WPi5b+EZ7jSNDt0utSjJEk8v+ptuOuP4mz2r0b4x+L/APhDfBk19byR/bpsQ2itzlz3x6AZP5V81/CjwqPFWoT6/qyC50+CfbEjcfaJs5Yk98dTXXJ30CKVuZmBY+HfHfxKvDq8zTXSOCfteoSYVeeiLjAHsBXSWHwJ1a4XafEluJz91IrfI/PNfR2k6Q1v4beaaNXYLiKOMbVUdsCsDQVu11lPMtJUUE8v25qoxilsS6j6Hz147+C3jDwnpjaqUtdU09OZXgyJE9yp/oatfCf4Xf8ACcaEurTatBaW4mZNohLSDHp7/hX1/di3kgaK4MZQphlbnjHI9/pXzR8d9N1DwfPFZ6DdtpmjarcGRpInKNDJ/EgI7Ec1m7b2KjJ6o8m+LOjt4T8b3uiWerS31jEiNG0jfOCRyPwrG8G6nplhrtpcazZrfWCP++gJJBXucCs/VGEl9MEaSRd5LSyZLOOOSTyTXs/we+Dml+IPDcer64s8gu/nt1gmKmNR3bA61EU2zRyUVqPHjD4HxkMPCbOvbbp+R+pzXD/FbxB4E1yCzXwjoA0uWGRmmkEHlb1I4HB5r1zU/gP4WSF/LbUwR3Ey/rxXO3fwU0bJjtZNUY4yo3LjP1xWvsptWbRnGUL3Z4R5AbO1hjrUM8bPEFGeDzivcf8AhSFuXCyXl5CxGQu5ST+VVNV+EOk2KkSaxfBvQIv86ydJmyrRZ4lJHjGNxOMYNOjV1cKTxjpXpt38N7WOIyR6rPsxx5m3J96y18ApMxMWoSvg43+VgVPspXL50cLK3z4wS3bPSmRzDO3AU9+K9OuvhnDCUVdSn5Hzu0YCj+tRW3wzhurlkhv5niX78gjwBT9lIOdHm8sqqdm889aGEmwktgAcGvRrj4YwxHyxqZ7sWZBhR2z3rLvfBDRzLsvS6e0R6UvZSBSRw8sjFfm5wM59Ka77hwhBPeuwl8D30jloN5ABySuM1VHg3Uj+7RWLEcEjj+dL2Ug50csrtlmLMCeFHvToFZmJMm32Y11lv4D1x22/ZXTJ4Z1/pVyP4ba44fbGd3bK0vZT7BzI41GjVwHj3/3iO4q7BdSM7xwwfu9pEaLx9K3IvAGvCQrHbmR845zgVem8E6po9u91dI3mN8qALlD6nNXGnJdBNon00aLpuhSvvlS5e3dHnfGcjqice9cLdzR3HFqrQxgcKTkt7k11994U1qaxsZJlkCgM4Djnn2rHk8F6lbuquyLjBIJ+4D/eodOTIUkZmjWrm5jbfkqMnv8AjV7fdR6goWQGV25Yt3Iz+FWpNIvNPtZGhYmd28tMDkn2q7p3hDUFtneXP2qQ8I3WMHux/oKag0DZ7H8Ebq4htJbdeLHT4naSTOVkk5HX65x9KW61y1OjXM8ZZJZpsIH5XOfvGsyy01dC+H0GgR6ilrPegNczMSDtB5PtxXI+KXS4Uut09ppyNstgrHdtA+8R3J7VteyItdtnSWU+i3X2i31S9jmikYblIIySe5Udc13Ph3w7DPeW8lnJp0cVnH5JKje+3b056Yrxey1WwsPs1/Jp1yIvM3LAsuDKR3Nd7pvxEvVtJDb6XbxSSLjau4gZPIJ9cd6aYSi7aHuFpb6fp8McX+vdF5+Uj6muZ+IXiyx0nSZLezy1x5ojEcC8KfTJ6fWvNv8AhJ9Zm0WeUuIpZXMSRqSCoJH45qzNpUzWltDeb5RtEh6glj6k9aLtkctnqNm1rXJdIgisPMg1CfO0o245zjqf516L4R8MRw2NofEUi3t5EA6EjPlN3+tU/C+gR2iWs+wPKIRtU5wuee9bt9Bqcko8gJFnuewpoiUuiOgfUlt8RqoUL0GMCmxavbsTl2z34ryvxN4rj0uZrdZmvblThgpwoNc8+v8AiTVFbyU+zp6KMmjmBU292e8rrlnGwVpRmraatZkblmX86+Z7pNaXLSXE5GOu6m297q1vEfLv51JPOWJpSbLVFdz7aUhc57mlyPUfnXiN/wCOvEtzISl+IV7JDGF/xP61Rj1vxFfTLAmqajO8h2qiSsSx9AAa8f8AtamnaMWzY973CnjpXn3w10rxJaX0t1q0lykDxELHPMWYnIwcZ4r0BelehQqupHmasAtFFFbgJRSmoriWOCB5pXWONBuZmOABSbAkzxTHkRRuZgo9ScCvN/FPxFcSPa6H5eB1uHGf++R/WuB1DVNQvpS17ezzlhzvc4/LtXm1syhB8sdWB762qaahw2oWqn0My5/nUsN5azk+TcRS467HBr5zCqMYUD04p8byxuGilkRgc5ViK5f7Xk/sgfR+aXODXhukeNNe0u4Rmu5LuEEAxTHcMexPIr1Hw54ostctd9s224UZkgY/MvuPUe4rvwuOp1/d6g3Y2L++t7O3luLiZIYY1LO7sAqgdyTXzj8XfjPf3Mn2PwxILbTkc5vT96f6L6VB+0z4w8Rah4huvBOhwzNa2dqtxeiJCTKCC3PooAryDwHA3iDxIkdxma20+3e5kRs7WIwFz+JP5V0ybvYzTbV2a1za+MdetJdUutT1FoNmf9JuGA2k8AJ1/SqGj3nivwlqwvLN/N2fLNayuzRyLjkPGe3PpX0B8J4o5NVCSIkvlRmUBxn5h0ry/U7qWX4nT6owdmuJtyZOQVLbcH/vk05U421BO7M+21J7eK4+Ivw6jGk3tmw/tzQ1H7rZ/wA9EUY3oe47Hmvo/wCGXjePxx4Xi1K1jEMyAJcxOeFcDkg9wfWvAPjz4bj8MJpvijw8z2K6ihguEhfaNxHI47EE8e1bXw48U21h8L7K41jxLZafavbmFI0x5xbJyeOM4qeXlkmKauroyv2r/EM9x4xstM8xHgsLfeAh3DzG6/oK7H4QQw6X4J0qJlKlbP7Qxxnc7nvXhfxU1Tw9qk6yaCb65kVCs13dMd83Bxgdq+h/AFuZPC2mTfMEext1CkdABWis2FTSKR69CvnaB+76BVI/KsOw/eagDuTCn5s1paDdNJor7eRuKgGoWt41BLYGeuKq5m0cp8RNYmhuEaO6+zxp8xK4JJ7DrXhPxL+Ik3iPw3Po11bxu0EoZZx6g9q9J+NmjTXFjNfIzLFFGW4OAT+deI2Hh/UJTBcXWm3Qsi/LNGQjLnsaU4tao1ppPU85lk3s5UN3zxwRivof4TfGLR9L8NafoN9ELWa1jEQkK5Q4OM5rq7/4XfDWDR7mOz0lYtS1C0KQlnZ+cZyAeh+leB3fw48YpcyJHoN3JCrEGUAKmPXJNRytbBKUZn1RZeLdBvUWRL+CdWGchgc0258R2citHb3EKR8jezjAFfKcPh3VtJnZpZ/s0ycYR8YNacPiDXLJFWSQXCqMbXyN31p88+xPsk9j32fULOCIGItPIxyXTGBXLa0l7eCRowoVzj53HA+grzez8aXWVS7JgUYLKBweB/U1o/8ACUXFwvlwXEWwnIyOn61XOUoNGjPYW9vlphL97AYnt9KYXW4lWOz3znIyApwPyq14Y0611K7El7dbt33jM4VR9B616fpQ8L6Wgj+3W4jAw2zCj9OtUnHqDk49Dze203ULuQeZDdzJnBAhIQemB3rpdP8AD2seRujsI4o8Y2O4X9K7R/EOg28RFrLbu/G1Y+S1RS6gbqESPdwQKw7Nk09CLu+xw194f1BVZrjyIicDEbbuM1nPpVvbyL5ohJyMkHcTXWXNxpvnmObVGnbGQAKpM0UV0J4LVXGeAx+9TsO9ipbWNvcSFYleXIwAF4q3D4ZEcarIkcMY6c81sacNXmkKrYARE8E8cYrTj0/kGabJHVE7fWglswbLQ7NpgkY47uSTxWhLpFqo8uGHzMfxHjNavmRQt8qr6LnnFDEtGWuJQiY4wOtO7Iuc40TQTgwQw5B5UKKoSabb6x4giS+t8gYZmRvlBXoMdhXS3ssEUGLeJBK6lQzD7vvWJYm903QtVvnmMZcCKGQj5tx64pGieg46As2rG3kMLW0S5eVjzuJ+6AfauV1fRYl1KWV54YrFH+8XUBj2AH9K69Li30rSjLqgc+bGdsIGZH46n0rmoXsyLi8vI7e2t0yIoj0T1J9TgdqAijFtbLRY7iOSIx3MuS5/d4hgXu7VKs2kTJLLYoJdrA+Y5GX/AB6AVjXmrLfSJa28XlW1zIA8SDG5B3I6npWpaWNxqccYnmKRSTIphhGwKnpQW1oUPG1zHJawSLJ/rV2Egfovt715zrDLqeoMIYysSSbMAcEgdh6V33xWjSa7g0XT8Zih3kqSNpB6E981ytrpTW9tuikOMCONlOSWP3j/AEqHvYcdivY6SL698yASLFH8oBHWuvttHVLaP5QrdTWj4U0rZZozI3mN/eXFdILFclioYjgimkDnY53SrGKKWQy4IOAox39a6bw+80uoFU3fLkDdzkZqpe20cMYYABvcc1q+BB/p+5xuGO4qkiJSudraxssKtIu1uxrD8e6t/Z3h+5mWRlfYQvOOcV0byq2R27V5x8UPNurSK32sQ0mfrxTaMYrU8k05jJciSSTLs24k9ya9D8M27XCAqPmJxj2rkfsBiIPl4Pqa7nwLJ5ewd1PNR1OmekTcu/DrPCW3Etjpiuem0M7mUAnB5BFep2sJlRXDZwPu1UvNPJkJAHJzwK1lsYqepV8G+GZ/EV+V3GO0iwZpR7/wj3r2XRdE07SIVisbaOIAYLYyzfU9TWb8OtMj03wta7QPNnUTSsO5b/62K6RRgd68jBYSFOmm1qdCQYoxS0V6IwNJSmmmgCO5mSCFpZGVEUZZmPAHrXjXj3xZLrl2ba1Z00+M4C5x5pH8R9vQVt/FfxEZJG0Kzk/dr/x9MD1bsv8AU152Rz7968DMsZzP2UNuv+QriAHrTgjSOixqXZzhQoySfp3p9pbz3l1Ha28ZklkYKqgZzXsngvwfY6NAk06JPfkAtKRkIfRfQe/WuPCYWWIlpsG5wGj+BNfvkEksMVmh6faGwT/wEZrWHwx1Fk51O0VvQRt/OvU8Ute3HLaCWq/EXKjxjVPh/r1jGZYlgvQOvlMdwH0Nc1BNdWF4ssLy288TZ4OCD6Edx6g19FkZFcR8QfCEOp2739kix36KScDAmHofeuXE5Yo+/R3E0jxP4v8AjxdKsFnt9K26nrVtJDLfxlQY3XaAhyPmyDnjt+VeXfBmRjrWvTeYfMFopc/3huOf517Gmh6T4nhk0TWbRJobhT5bHhopgPlZT1B/SvMPgzpElv8AEfWvDN6TDM1tLasCOVdWGK7MNWdWkpyeq0YRskz2P4SXUcPiZFncRo6PjPcZ4ryXxvptlovxRubbdcHTnu1aFlnLMEJzn2GSeOK9g0CzhtZYJXjHnwpjKnoR1ryf4oaVbWPjSGO1uppJbmJZXDkNsJPQ/hXZKNtxU5K51vx4ntNf8Frp2mOZmhjjmtmOPmYE5H615OvhvWIfhsYby3W2nt9UEwSUgN5ZQcr612uh2t7feH5NLkSSaa0bamEId1OcdfevSW8JtqXh6DS9Stvs18bRYmm3btmemR0zgU1FSWoaQ0R8rR6fdtdRxQWUt5Ix+WJELFiOCOK+2PCViE8N6dbyW/2dlt41aI9UIA+X8DSeAPhz4f0JNllDHcTJjzLp1GWPfHpXQy2/k3MilgozwCe1NRUdiJSuRT3MdhZx28bAbuc+lELM1sSCG3HjNZd4yzW16VgJa0jLmRicd8AAck8Vi6H4sS6a2t5zHDPKCUQMeR0p2JO1urS2uIljuIo5UADFWGQTVe+01Lm3KRi3AxtCGMFQPpTrORt+1nBz/eORV6a1kdQ0LKp9umaak0Bx3iZF07VNH3qpAl8vIH3Qa6TUtAtbxFFxNI0WOVzjNYHjixlljtTcFTIlwGVxn862Wg1LyUk8yM5HXJpidrHJa54E0yaAxoqRA5yQMk/nXmuveBmt7oxW8eYweWwen9K9qktr52Mlw6c9CjdPzqsIWlaRJIkmifgN3/GgUZNM+dbjwLcyzyFLXCZzk5OaqH4dXkk3yq2d3QcYr6UbRoVVTHGECnnbyDVpdHtZGDSW6JIvIB5zRaJftGeL+DvhraxKsl75zEkEjeR3zXoul+EfDsUfy6TDJg5w3zH9a6iGxWO4CsqgAdMVLc6XGTvikeJvVKaaRMpSfUw00zQkGTplqhXOMxgfyqC4stHU7vsFuR/u1rPbzKfupOM89iKqy29rdIcoVfoQDg0k9SbsxpF0tWaT+zoSTxu2DkVGmp6bbso+xKrA8EIOKuzaFC6BRczgdySKgXwzAePtDMD/AHjmquCsyKbXGuW2RKwA7BcZqhaz3sk7tNKtuhbjuTW/FoaW6cMp9Bmqr6TtlMkawlgOdxNJlJlRtQt7Mv5IMjnq7/N+IFVDc31w28ea0Z/vDatX5LGOKL5vsyn6kmqsk0e027XOSOirSHcjtxiRV8wPJnkKx/rVjW4V+y281781vDJ5hTdzI3ZRUNvb28dwLiRz04AGSabr88i/6dMhW1txmGEfxtjkn6UDOa+IHiibTtKUNBGLy+GcSkHyh2X14GK8uuXv5RLdXV48shZQoxhcngBVrqb2KXXtdS4nRmYIWAcZ2qOn9KxtTH2SSS3hXzppZCXnfhIQOMCouawSRpaHbCIoZMNKwUM5XOQewA/nXUW2p2NhppuMLsjlLA9d0hOAM1weiasftkpi3MkSFYzj7xx2FamqbLfQrawCSM8Y8+XnrI3IX8KCpK5gXs0l34tuT5mQMqFXnc3PT9a3bXSjFNDD5ZIg54Pc9ah8K20cdzPfTYa8ZcomMqCep/Cu00+3jVPubzgZJ607ESfLoiGyjeMYX5R1JPetKzlXDKUB56mmiIkZZOg4qO4Jt25AUMOnc00Zt3I9QlVgdq9/zqz4fu7e1JDMFzjHNYV5cgZY5WqVtepLMOfumjmLUbnpCarDKwRWw2KyvEKpM9vv/vH8eKzdMuASMDJHX1xWV8T9afSbGwuI2P8ArcEDrjFHMQoa6E+t6ajJGqR8N3qbQ4o9PRMffbqPSsnS/Gum6hZJ5jKJcAbScU6bW7WWceXIpHoKlPUrXY9Y8O3sUyKijBHJrpBbwypuwDXmng7VY96xo+WJyx9BXo8LrLCm3PTqKtSZhJWZ3WisG0i0K9DAn/oIq6KwPAF2t54T091cMyQiN/Zl4xW8DXPRlzRTXZHaLRSUlagFYfjTXYtC0eWfhrhxtgTPJY9/oOta1/cQ2lnLc3EixxRqWZj2FeEeK9cm1/VpLyQFIl+SGPP3UHTPuetcGOxXsYWW7Azbh2lllldmd5HLFm6kkk5PvTBwOVzS8cZrq/h14eGsambm4QmztiC/cSP2X8Op/CvnKVKVWait2SzqPhb4ZfT4Tq19GBcTD9ypHKIe/wBT/Su+FIqhRxSivraFGNGChEELRRQK1KCo5Rx0zUtMfoKYmjw7X449L8ezxooEcd2HVR0wecf+PVpap4N0KDxjL4nSx2avKgjknVyNyg8EjOCeMZrP+IW1/HN8y/8APVB+SrXfeIoceax4wM/rXmZdpVqx8zGehzD6bHBiSNmUckjsc+teM+LLeRvHDXU7fK0gVpmOQqjpjviveLtA1rKM5GzK/lXjHjW2j8+5bO0MQWI65xXpyV43JpHWeAJNKt/E13NDKZmitkK5J+c7uWOfb+Vdk95qrXySWUcc0dx+7aKQAk9s59q8P+C+oeZ8U9PtbxjIs++3wBx0yP619U6XYxeet00YDIpVPYUoGlSNpWLGn2n2HT44ABkD5iO5rH1J0kunxjftAB9faty8m2oT6CuR1FZBIJVYAhs5p9SJKxn+Ir2S2gmngCiR4wCS4XBB7/4V58bM32uSz2biQsyzQOIvLVsffGO4z3r0zUbaKaDcVDZ+b6561nS2axRpOfvxjC+w9qbM3J3saOnyNLp8cxHzsoO0dq0rHUAFIeQgA9Ky9JXbp6blYHnA71WubaS13TDfIpOSo5NSNsu+JZoZreI8nD9fQnpVxJvNtUVTkBME1g6hdRTaajCJ49sigh/rUsep6hcH7JawyRIg2lyvBHtVj3LbQSXDDDjyY/Vsc09Jlj/1iqo6DHcUh0+a5hWCS9ZRt5243fnWlp2nwWqksHlYfd3NkCgLDYYm2+ZwqHqg61JMFVB8zbeoPp7VNPKrL82BnrgVSlmwCh+ZfWpuO4srbkw2WOeue1V5JnhJWTmP+/6UnmhH2jJBHWmmZgdj8g9OKQh0zRSqNmAe1UbkW7jE0ZZe7A1Dqa/Z0Nzbkgr1VT1rMGswsgkXiTA3Ln+lUkS0W57STO63uxt7B85H41Ta4vodytHnHSRDkf41UutRaCQSROHRuWGc4oN1DI3mhn3HBHzYFUkK1hp1SSOTMtx8uDkMe/qKrT6tLJGRDG7MevNTS2NrM4kZtjZySDnP4VTvrKSENJDLbhQP+Wg5/SgtWKF5NcFP9WqZ9Gqtbx3Hmht0asflz1qaR5s7ftUSeuIqe1z9nj2QuQc5LlBSLLfmf2bb/brmYXBz8sIXqfU1y/jPU72+gNmruplYNIc4yOuK0LyY+UkcbFsf3vWsHUY5JWbznCk8A5oBIzftsg0aWGwZ1Yny3lBzwO2a4vxBLJHeQxtK0jYJ27uldMkEsdvLDG4WMSFiCcZFcjfCOTWZmCvLLGoVSvI59KzZqje8Bwb7hZZUJ2Zbcp6e1Xr2eR71lvG/esTI0CHn/Z3e2KraYk2mSWlt85cMJZS3RQei/Wr+k2Mk2rzMyAlpCryH29KSZRreHLIuVdlQFvm29lFdciiNRhVA24NVbKCGKQRAfKqcn1NbcWFCKygDHccVsldGMmmQiLdGS3yZ+4DVe7sd4JMe+UjCnHetWK2WaTzG+ZV+6PetGxt1MgEiluetOxm2ecaroV+kTSyKcY5A5rmzG1rdMshIzX0BJY20sJRolxivnX4w39xo/jiWwt3jMIjVguPWs3ZI0pTvodBZ3SxgFOS3esL4on7VpdqCm9UlJ+mRWd4c1tbuWOJ8L9TW/wCL7dJNLiAOTu3cH2qU7l2szyuGzlMe4RsT29q19AmmicLIz9eAxrYsLNPN2k5H0xU8mm7Zg0ajA9KLFnU+Cboi9Azgk8/SvctHk8ywj2tyBgn1r5+8Mbob7a3HHWvdfCYD6YiwkE4BOeatHLUjqZngLxVJ4fnltrlWaylbdIB96Nu7Ae/cV69peqafqVuJrK7imQ/3W5H1HUV5r8RvCM0FzLqmmwtLBIS80a9Ub1A9K4W3mmikWSGR4pF6NGxUg/hXzsMTVwTdOSujoT6H0hn0rJ13xDpWjwNJe3SKw6Rqdzt9BXiUms6xJHsk1a+YYxg3Dn+Zqk7u5JdmYnqTyT+NaVM3dvciUdF4x8XXniCXyVVraxU5EO7O8+rf4VzlMHB54FaOi6Tf6xdrbWMBkYn5m/hQerHt/OvLk6leV3qxNiaJpd3rV8lnZKGc8lj91B6nFe56Dplvo+mQ2Fv92MfM2OWbuTVPwd4et/D9j5UbebcS/NPMRje3sOw9q3cV9BgcGqC5pfEwQL0pTQKUV6AxMUooooADVe+uYrS1luJm2xxoWYnoABUzyKilnIVQMkk8CvI/iP4vXVXOmac2bNTmSUHiUjt9K5sViY0INvcDnPtD614pWZwd15dggegLDj8q9f1+EPCSOScr/SvMvhlZm+8XQNszHbAzMfcA7f1P6V6zqURaJh9e1ceVJuEqj6mdRaHIxgvB83cbTmvJPHNt5F/c+YhJDH5ecH8q9hEbG5mhxjA3ge1cv420FrucTiJ3LDOF6k+letpaxjC6Z4v8MdD1XUPjFp0diSqQzLdSyc/u41+9n65wB35r7FUrFHtXj0Fch8MPBdt4Xspbryz9uuwDMzdQB0Wuqf5Szsfm9BUqNjWT7lLUpsIR781ztz5k0TZUlfYVqzSmSVmdSD0ArOnmj3fvJAqZ6A9TVkMhsJPOtGjZWR4+AHHJpsapIG34kbphulNluIYbpbgf6s4U5NT3Fqy3KyqwwSGwKkzSuTWqNI/OFx2FaKKijuahgjVkB5BqU8EKMn2xTsVYxPGexYbWFIwpmuFXp1ro7W1iFsgaKNiFA9s4rk7qb+1vF8OnxqPKsR5k5z/Ee1dqhXywq8YpAU0giZnVYhGfUClliMR+Vsj3FWSzY3KBVK7uiOOvrQBWuXAGOAR1NVjJuBj46dKbcTbmb07Vl3sjxgnd9D3oFdFppDA4V1yjcgZptxKnqT71z7aldSXvlyDKDo/arklwsb4kbn0NUkIlmuFIIbAPbPFcHryyafqaXVv/AKp+JEHODXaTsHYFQrD37Vj3lp9oVkdRiTI+lMcXbcylg/0Yzbid/ICnOKdYS7544MjGeAwxzUGnw3dmZWJDRKcMRyMVchWNpfOtpEyecn1pl6M29qxlfPjjyewOKpX/AJbMSMKv90D+tQyT+adlwNpHcHNU5Jgu5FyVHAJ60rk8quQzQp5hIG3nuc1SuopGIO/cAe3anzzDPzHJ9jVdpGYgKG2nrQWilfySrIVVnVMcmsqVTccYYEmtW4UmU+YxA7e9QGFA5ldtsa9h94/SgtNHPahbvcqYI5JVI+82zAx/WqNjp8cFwq26h3ZvvHqcdSfT2rpHKYma1Uxk9S53MKqbDaKfLXc0gwxI55rNlmTbK1xdSq7FiGy3zZye35V1uiW0aopGcg5ZjWJp1lsuDKyBWY5AHSt7T2k8zy4gdvfjvQkTNnS2MUco8xwDn1rScQyFVPaqFoWdPuqOACBVpJFVfnzgVrHRGDRehVYyoViefSr9tOPM4xWL9qCtuU5pEvFjIGTmquhcrOtV9yH0xXzx8aLPzPHs8kyDBiTY2O2K9usL5jlS30rzH4rwx3OsxXDD59mD+FZ9Apr3jyRLVoZvMh3AD04ro9I1h7hhHcjcuAoBPSpobFZtyrw6jkGqlzpZjJXafXIqTpR3dl4e+2RJcKEKt0w3Snf2MxuBDHGNvc5qh4A8QHTybG75iblc9jXoNt5FwpkgVdhPODzVRaInJpnGrpggv4xt4zXrPgrKaWRgZBx+FcrNYrJfQsq4A612WiQGGMsnAI5pmUpXPTMcNxXJ+IvA+k6rMZ4w1lOSSXhUFWPuvFdaP60mOc1zShGorSR0NdTyW7+HesIzfZbi1nTPBJZD/KoIvh74iY/P9kjX1M2f0Ar2JVFASuT+zMO+hDvc870n4aQ7kk1S8MmDny4BtB+pJz/Ku+06ytbG1W3tbeOKJRgKiAVZwKBwa66WHp0V7iLQY9qWiitikJS0wfep4oAbNJHFC0kkioijJZmwB+NctrfjzQ9ODJDMb6YcbYOVz7t0Fbuu6cmraTcafJI0azLtLKORXGw/C/T1x5mq3bgdgqj/ABrkxLxG1JCdzj/FHjDVNeQxNi3tgf8AVRE/N/vHv+Vc2OWAOeTjA7V7NafD3w7CwaSKe4I/56SnH5DFbdhoOj6eQbPTraEjuIxn8zzXmvLa1V81WQJnN/CbRZdP0V764jKTXZDKrDDKg6D8Tk1190m5M4qftSSD5DXsUaSpQUEEldHGavut7tbjb8q/eH+znmt63s4ZGhkbkJyDjORVTXI18kvgHII571d0pXtNMhh5bCDJPWtTCK1L077UGxgTWJql/wCWQihs926VbuJ5I4nZnAHQD0rFvZR5q5bePbvTW4TkY+taqLVXmaXBA4BGc1wF54quo7gR4iQeobk11+vW9zerILS3Q8nLscKAK5i88FSThPLE8hmALlF4Q9yK0sJNGNJ4gur8Nu3CMDAxnJPrXa+DfH+nxaZHpPiASQMuFjvNmVbk/e7jHHNP0vwXpthbZa3XeMDeQcn1NQ6tomnQK6Q2kTbxzvHQ/hWbiVc7O21DTlUSDWIpoiMhyRjH4VHPq63KtBo8TSuetxKCsa/Qnk/gK8Ru55rTUB5iKkYbaFUADH0rqLC8v5LONredyOMKGz+lRFBKNj03QobHR7VvmLzyHM0p/iJrQW+tj86upB9686g/teQRh5JFXqeeK3rGKSGPDMWz1NURdHQXF4r5KsOvaqbz81WBOKeoyMtQJsgmf5toxtPeqdzOq5V+G78VZulZTlBknqKzLpWkU8HcPWmiLle+ijlUYwrEghgaqTsJXEc0hBA7VDdtJG37zPstVZWkdh8xP+FUaWLokMB8t84PQ1Z3KypswWx3rNEgYiORTs9Saliby2UqMr2xVWJZLc+TDGZRuGB86kcGspniwXi2lGHQCtgsJPlbG0ggg1lCGGBpfTPFJspFD7UoYq5Kgd6bNMWiyApouobeZhJHHscdT61Fbc7lxgg9Kmwyr5QwWXLMTkr6UR58wjZj69Kturbtypjnp61FKFJJC4PpTG2RRqm4mXBXtWXrIduEwc+nGK3tkQgVf4elZ1zbxGQE5HtQCZnWMDxWvzDq3J65p/lZlHy1phEaJMf8CFRx9WyP4gB9KlIu5SW1aSbar4XHORWtbQpCgVcFiOucU3csfzNjk1ZgAaQ7uD2p2JbL9kSsYGAPYU6dyY2C8sfu1TtvNaQ4IBz60s04dwsfQjH096YkSltkZIAJqSGNjIpI61UjkjaQKWyE7k1eimUybVwQD600hj7udbGAu33QM1xGr+Zqly1wygA/dOOcV2+v2Lz2KSLG8kSv84Tk4qha6S0zgx2sjLjAUKcikCdjlbHTg0+EA5PYVqz+HZLgLHbQtNJtOcLmu00XwnCkjSXTlFzkJjB6+tdZatZWMeyBEjHfnrSsTKeuh4JqPhS+sVElxayxjdkNjj8xXSeGhPAiQTqct0IHFen3lxbTEpP5bI3G1jwRWfJaaTazLtijDPkqueTj0oSJlUbK2hWcpLSsM9hkdK3YGjhBGRnuPesW51e4EggtYFC/TGKtaZZ3EkRuLtijMeBmqaIuepp3+tLgYpE6mlFYx2R2sBSmkoqiQU806mr1p1BYUCilFACbRS4oooAMUYoooAMCjAooosAU2T7h+lOpkh+Q0Cexiauy+WquMjdnHvUM96yLhZMswHyqMgDtSa4+0gngda4nxJ4gECeYJPLxwuCOaDDqbWo6gN3ltONx7H1qhJqSpGrbhnPJXmuCl8Q29xes0szIFGOW9farVjqdskKFpCQTkEDr+tVoKUWehWEE19LHMkyx22SGUrnfmt9Le1hhDSbd+CMbu1cJp/iiKxUR7g0uMnaeg+lZ+p+L7dLlrliWODxu5J7U7gkdvqV5ZeZ5i/KqLjkjYT9K4/xVrmnfYHfbvMfG4NgZrhLvxrNNvjklfZk4IPIrmNS1mUoWaUS85AY5qWzWMC34ru/tQM0KmNVHqePxrV+D/ieCW/Oj3Q2kk7C5zXAarq7i3aN5OnJ461l+GZrqbX4Li2Z08t+CD3qH5F8ulj7EhhRYvljUZA7UNHtXnGKyPDOrfbtLhMkim4VAHArUmYKP3j4/GtIrQ57IjBwSew7UeaCueR7YqJ5UILBhVVplYcHPPrTsS3YnknbzMbcg9agnkVSf4s9qdEVck5pssa7stwBRoIoXscM0e2RShHIPvWI0nkY+0JgHIRx0NdHdhXTIUMO+Ky763gmj8voD09jQO5hTMgJCMWD9fap7KZdvlFgG/hGar3CSDEMkYWbnYw6MB/WljtlUq24g8ZPvQO2hpwvmVovLYcAh27+tE8K/eK5XPU96dazK+VkXDLxmpzhk2EEZ+7mmhGHeNCpZEYYI474NUix8znseTWneW0S4dR82eQarTW8fEgOFY8j0oZSHrtlI2lVIHfvVTU7UyHbu2t7VcS3VRlGJGeD7UPC0kwcnIA9aQ2Uo4nEKxgEY9RVK7hZrhQpwFOM+ta12rocLgH39KriNnBJUcGga2KyQEb+M4GarvwAyfMe/FaNxCWhYK+0kdQaghtD5YJXnpnNAFSPGd5U5960Ut28oMrnJPIxVSe3ZJwqHt0z3q1DIY3CMzZ9D60CZNCJGhdSoGDwcdqqSFVdmwcdB7VfJ2grkAntVC4hmydu1lPoaBmYJtrMCCvPrVxZ5PLcjtjbUJ0+SSQdd2cED1rXsNMkER8xTzinqTcs+HvEs1ofLmhLgeorqE8RQzQ5hi2se4HSueXSog3CHceDxWnYacEwqrwDyKOWwmxJrzUJ22hiY8/TFWbeOa6IjVWAHU1qQWcaxg7APWrlpAkf3V/SmrElKPRot4eTc5HTNNvdFs7nUYbxo2EsKlUw2MfhW7FGSfm6UyWSKMnIH1NSFipa6bFCN7KM+9Y+val5UoVWBOeeOlSa/4ggtYjlsEd815hrmu3F9I7QMQgf72evBob0LhG7PqJOpoFInf607tWcdrnQwNJRRTJBetOpq9adQWFKKTFKKACiiigAoNFBoASlpMUtABTJRlOKfRQDMHV4WeM4x0NeG/FiG7s2VmVhCM7Xx8p9s+tfRM8IasPVdJiuY3jeNHVhgqwyCKEc7vFnx9PqDrcAtJ8nUgHINTTeI5H43GNAOCDivX/FPwc0O4eWbTnudNmbkBcPHn/dbp+FeWeJvh/qGivJHcX1tcJt3b1QrntjHb86HF9DWMlJ2Zzl/4yEc/wAryyN0LK3WsuTxrN1WKTr0ZutaTeA7y50W41K2ZGWOXyUQKcyPjJA+grlLnSLyKKMyW7xqzkAMMZrNqSNY8uxfk8TOzblQ9O+cUw+I5WBVYVZz6t/Kq66Q+RGysCw+grZ0bw6GmVihYLyVPINK0mOyRmWS6jqc+75lQnkdRXp3w/8ADv72J5gNuc5HOaXw34TE+MbEGc4HSvV/DmjRWFsjAIw2YC/1rSMLGMqiRX05f7Nu0uLYsUY4Ibg100uqxSIEySSOo7Vl6g8Uce1o40GCQzVjG6WHTnMe5zgkkmtDHfUsaxqrxSrskfGcHBqCTXdqBRub3rlb6+bduXOPrmqx1AyAfMR+NJs0UD0HS9WJxk4GPWtOTU0Y7ZDtHrnrXmVtfP8AwsxIPrWvFqRKhWJb+YpIlwOvlvoox+7Y81At3Gx8tu9Y1pdI2I2ff6ZPNSXJZc/KcY+8O1UmTymjdIjIY25BB2N6GsyFs77eZv3nQH1FSxyFbfbK4dGxtY9qHsknjMgk2TJ0b1FAyvDc4f7PKxUoMhs9RWjDdLIoCncew+lULi3S6tWaNhHLH6nrUGlsssqndhouCPU0CaNhj5jF1TOQePSqcyxvjBwe49anA3A/MBnsKctrkqQNzdz61VhXsRKh8scYAqNnVWLBfvdvStKdNqbXIFVfKVvm6Y4pNAncyrtpHDMOozgd8VXsZHeMlieeMHtWxcIu3O3JHpUCW6iNWAx3I71NncshjiPkGNVy3WkCvtAzjFSswBfHXNVfnDncxxjk0ySrKyxsHADv256VIsUon855A3sO1OMSr+82gk9BT4pFj4IzmgdyxG0e7JbtgihljyWQjJ61WaT96VWM46ljV22QSxmTHTgUCLWlxK20hQzZzn0rchtipBOGyelZmnTx267cDk9TWrHfxDDblI9M1SaE0y0LbLBm4BPFWoLco3PI9aqtfLlAuOe9Sm8DLwc7etJsVjWRI/K6k1D9ojQkdAKyJdaS3f5yqqD1JGK4vxL4ystPeWR7tVyTwX/lSuhpXO+vNYihB/eZbHFcX4j8d2FmrR+Z5kh/hVua8j1/x3f6nmOycQx8qWJ5YZ7VlWomnbewZmPU5JzSuaqn3OqvdZvNUumfzCYyeE68VraLZyz25XYSM5xis/w9pLSSJlW59q9O0LRStryAnTqKbJbUdj25Oh+tOHSmp0P1pT96so/CjZhRSmkqiQXrTqjp69KpoLig0tIOtLUlIKKKKBhRRRQAUUUUAFFFFAAaY8ankin0GgVrmbe2SyI2VySK83+IXhxNU02W3ChJlO6JyOp64/GvV5RlDmua1+HzFI6g8VSZjKNnc8wbw61t4CtNHS4CThd0rBQcuc7vfNcB4o8NSSS28O0lIVC7ynPAr2+fRYLryVdpV8vlRnIBrC17So5JJJJNzAgYUkYpk8zTPJ7Tw3asgLAqc4K+tdDoHh+1ST5o8DOANucmuts7S3ZVMce0AcgdjVxNKtmcSMCGPGS3NAOoyCw0yztSm2PcT0CcgVoSKxkURxrlRg80towtwUdlwDwahudStxIVjYSSZ5welFzN3Zm6uYx+7vIzLuPCjoKzGSNm3wRlYQOUI4xVjWLhmiDiYksxCqgGax0vZbeRFuLlCgGPLHHNJs1jsYHip2tLjzI4wIiccdq5/wC2w3DENmNR/FXSX0i315OZmjCEcnOa5l7VIL4WqsZYJG2qcY21DbN09C1bw4cNFcEAjIPrVz7VdRKpbEmD2PNIdL8rBaRQoPy1ZjspvNVZFbYenHWmJtF3T71JGj3r5bk4Fb8d15cht7jDqRw1ZEenxqmVXC+mKvWMTNF5ZKjb90HrVIzdjYtYkH+jyEeS/Kk9qWAiN/IcfMp4OeoqOzLXkBjWQrJHxS3MZMaXA4ePhvcUySK9i2TB48Kp6knFVWje0uiy52TYwM9DWg/lXVuyZVgeRjtTHHnWoyM7f5igB0Mb8MgHrjPetGB8ptVcVFZOsgSViBmplVslR13Zq0ZN6kjxk4z261SuJo1LKD3rRAbyym4dKypoUSZmkAIoKREX2rjJ+tEbFUwQSe5qWZYTCCeVzx9arGXnbkdcCg0WxVmjP28s2QpHrSMMOVzletEhZ5SZCM9M1BfKPJeFD+PrUCGSlpJFOPwHSmQxsoZpDyPuj0oj3LCATnmmvIFi3M4Aycj1oGixbszRiNhj1561LPdLaWTqrBsDoKyoZWaTr1GQfauS+J3iBtL0WaRGHnzDag9ahyaQKLbMjWPil9g1WS1SOW5RGO8qw4PpU1p8YLPyRuguo+ey5rxuJZJXd/vOzbi2O9Xv7NkZRJ+eawU5Nm3Kke0Q/FfTJJYi004O7PzKRxV6b4raa25kvCcDoF5Irw+HTzIMCLO7g8Vsab4Znm5W1J4xgCtE5ktROx1z4m3V4rRackihujOMfkK5aOK+v5vOuZHnctnc1dT4f8A30zhhCS3cdq9K8OfDfbEjXClBxwDVqMpPUlSjE8y0fQJJmBERZsg4xXovhzwfI21vIwvf1r0TQvCNlZ/dTLE8lucV09rYpCv3VX6CrtYU6jZymjeHRbKu1Qceorp7a0UJt2jNakFqCOKebcox3D86LmVmzpU6H60HrmhOh+tLWUPhR1MSiiiqJG09elMp69KpgKOtLSDrS1JSCiiigYUUUUAFFFFABRRRQAhNKaQ0UANl+6awdbbbBu4GK35B8prE1iPdAxbgAUGNRGLc30dvYq0kiKWB+Ymufvbn7RbhY5VfdnDLzg1zHjua4t5lSaV2QZ246FfU+9cNJ4q+zAMt3NEoPyBAadyFBs9aiWaxCKrJIu3MhY8hvpVG/vJRG8pmTB4XHGPwry8ePJ/Kk85mZGPLhvmHpxUNx4ztm2xySAkDjAORRzjVO52smuSqoH2gMTn5ccmsma+uDI0rSleeMHFcdJ4ps5GAWVd+eARVG+8UJuZFfgc8c1LkjVQR1NzrETOy+eQy5yScc1z99qFxcyyPvDnOAQawbzXraQ52sc/3VFUX1qGMHYzD8KhzNFFJHSLqcrq0PmBQ2ATjnNdVo+mrNarLO251XdwcD2ryeDV0Mxy3BNeu+BtQTVNG2qRiIbn+naiMyZrTQ7TwxYx3+lK8kSGNCVIZfmyKW8svLkHmIFCnCn2rX8Ax7NHmDHKmQtg/zqbUvLkUllOAcA471snc5G2pHPTWWI90fPc1UG1XBfqDWtcFwBzuxnrWDdthWk44PemWaenuEvGUfxjNWVmUyTRHG0qcis8MFkimU4GBkZqbaplZl+YsOD6U76AZ+mMVvZYyp2hvlrUgwszLjAY84rLdZodRLcEsOKu2zSCZg7AseRSGW0LQXIVcY6irMk6fLk/N3qh9oSRT0DY4PrUUUwzmbOfX0qrk8qNgXCgYfn0qtOQ+WYiomlBjMnVRUDSs5+QcUXBIlLBo8HBHpVAqQpZemcr9anupI4Yi+7lQSRjrWPY6ut5E7QxkBGIAPrUt6lovIyGQqwBJ5war32GZVVgF7/WoHlw3mbjv9qYQxXexJ70kwLHyLGI1HU1mXX+vCqwx3qe6uvJZVHPFZecyszORu5FJ7jSLc0ggjJLYPbNeJfEfUJtY19bONgQucA9ua9N8WakbezlmZjsQDj1rzfwtp7ajqEt/PwZGLY74J4FRJO2hog0Xw/uVWWPjvnvXY6N4RScZZTgnoa3tE01cq21cA9AK7TS9PTkqMZNVFK2wpOxzmjeCbZSFNqv1rvdC8KWsEcf+jpkdcVoaRajO7rXQ2Ue3rzVWscspNshsNNt4AEjiC8Vo29uvcVLEgxuFWoUFHMVZjEj2jIFPEZbmp9oqRV2j60myiO3ZlHK1bUxsOeD7mmJhT83Axmsy91lDcGGytWuXX7x+6B+JpCOuTofrTqanQ/WnVMPhR1DTRSmkqieogGacOBSL1p1UxAOtLSDrS1JSCiiigYUUUUAFFFFABQaKKAEpaKKAEaqF9GrIc+lX26Vm30ypyzYFBlU6HlfxQsZLzSri3hs7iWbI2NEv3ea+d9WsdWsr9rV9PvDLnhfKbr7cV9oS3lr91VDZ6/LVeS80/G77NE5QkKcDNO8OpKnJbHxofC/iu4VfK0G9IPIJjwKF8E+LfmH9h3Y9flzX1nqerWUds5fywV7HGRXLah4p0xUKrcbeMMF6ii0GHtH2PmtPBHiiRznSJo8f38Kajn8G63CPMmjWJd2CfSvZdW1Zrm5lks5NikbfmHX8e1cpe3DC4AmeeXy23eWASpP1qHCJpCTe559feFp7ZnJuy2B0C9KyYPDd5JcbfnIJ4OfvV63cIt+TNM3kCX7yCPA/OoW0+GQblk7gDauMfh2o5EzS7PNB4ZlSVlYkMD0Fd/8AC6zu7LVhBslaCVSHA6cVtxaFc3QTbCzAfxGu68OaGum2/nuuJCNuc0Rp6kTqWRpeGblUu7uzU4+QOB/npUt/eK2YxwB1B9a56CZbTxUsG4n7REVPzdOc1c1GORfOx0B4NapWOdpMq6hdASgngjvmsy7uQ0JDbcdqWZ90R+67jjmqAhXy23ZKj35pNlJGo75gwrLkqO1WraVxCjfKBiqMI/c8g7cDr1qPzmWE8gKDwKYFq9ucSqwf5u9N84ud0Uijj8qprGsjK0jEDPXNOn2RJIwbAXkGgdixltoydwz2pZ58xhT07e1VEuiYxuGO9VZbos42crQFjXtbjahUtk4qbzdufQ1kQTI0g4J455qeR5JRnICDpjrQFiW9uVSM9ce/eqKSRqu1EVcnPy8fnVbUNs6hd20g5OKhSTbOdx7DGPSpZSWheaTa/wA3Ipkk22I7z1+7VSWdGO7cfpmqt/eR7QfwxSBIHnBGQ2QetVrq4WINErDecEN1xmmQfMmSu0Z4z3NVQgzJI7YjQEuSKCrHO+PLo3722i2+4mVi0jA/wjr+ZxW34V0qKGCNDGVIxms3w7Z/2lqE+qOh2udsfHYV3mkWaiEJyCRx7URvcbSsaGjWh3YVQAD3rrdNg5CMOPUCs/S7UbI0wAAeSRXTWUYjUDArVHO5Mt2UIQDFakS8A9KrQYwKtp0rPUhJFm3PGKnDbcVWh2gjJIq1ujAGOTSLJ0lyORxVfXNZsdLs3nuJ1jVBklj0qh4g1q00bT3u7p1QKD1bAr5q8b+Krrxtq/lyXX2XSEbc+DzKAenBxii5UVc9w0jxE3i26na1kki0uA7fPBwJW7geuKdqnjTS9H22kDhipwSK8gufGtna6ZDpOms0cEYKjyzt7e1UNPhvdVaRrVHl2kEnBJ596L3WhXLbc+y1+5+NPxTE6H606ph8KNhrU2nlfejbVAIvWnUgGKUUALiikpRQAUUUUAFFFFABRRRQAZoFIaBQAtFFFADJjhDXLeJy5thtyTuGee2a6mUbhisPWbUtG20E8Y6ZoMqq2OVY3O7jYE6IfM6/4VzutarcWCDdPbpjPzF8/hxXK+Pdf1Tw3qklveRukDcW9wyAK49BjnPrXCan4la82mWXMe4EBMgn3J71LbXQzjBs6PXdfbVpv9FBkkHysEY4P4VTisLmaLzLhAibgHd2AAH0PWudXX7S23fY32v/AH8YI/Ko/wDhILu4R2a5LA4GSOlCZvynaILK3B8u4V4VA2bOue/Wqz3Edw7qimNc84P3q4m41y6JCMV29OmOa39FuZXhEoVQ2MYPOT9KoErM2lijcbhPhB99WapNMtJJpZZIYSIFHBC/1osbGS6KsWBOckBcBR71uQXyxQm2iYccZHTPSgUpaFmziuESBFklbuVC44q9dajLEohaImZjtRM5Off0rNt7y4aLzEV9x+TOcCrunK9taSXRgkecA/MWyAfqapGOvU5rUkuIfElpcPCPP81cKnYE4Oa6fxA3kwy/MFZhk1lTF7TSpL54GluHkL7y33ao6vq32vTo7oOPnjHbPNFx2M1bkO0qq3Oaktp2Mnkvjgc81zc2peTe8hdjqBx61LpF5/pbksSxzik2bW0OuNynzru+XGPpWZHcFd6ZJVW9OtU57hVUgsQzcnFM0+dJAW3HGaQuQ1jN8m1G3f0qB7rcWjwDxg1XL4Rgueaj83ZKrMu4Ac+31oHYuxK23LA7T0qNt29hGMhetNN1+75fBHAx0pq3ABAb7x/WgOUt2jEcsMZpZWZXDbjt74qAzDbkYx0+lUp7pgjFfmAoEoskuJ0E2UYkmgTJsZuN2Pm56VjPdbi0wBz0A7VXkupFX5eh65oHY1JbxWfacAA5BHeqdxJ58waM8DlvaqD3CqoP3s9KfbzMWZFKkHHT+VBRdEvmcq2T93ANZviW5kkSPRbUhZZiN/PzbOSf5VeM9vp9hLNKVGASfasjwnbS6jqD6pcKS0jfJkdF6CgDqdBs/stpGgUqMfd611+j2xO0FOR19qztKh3Sou3IA5FdXpcPI9AKuK1Maj1NDTYduBtzzWzGmDgiqtrHj2q4FI/iFWYIswEDjNWY3G4CqMSk96twQnrUDtctD5hUd5PFZ2bzz5AUZHrU3yxQ+Y3IFfOvx4+JU11dPoGizYjXIuZV9TxtB9alySNIq5hfGr4gTeJNSl0ixmcWULYdgceaRzj6CvPbETtgBnPPYcVp+EvC2qeIL6O00yzknnPUIuQB3JNfTPwq+C+m+Hwmo6wBe345Vf4EPsO9ZqOpqrQOC+FPwkutZiXUtZintbckFEIw8gz1x2FfQvh3wzo2g2K21hYxQjHzHbkt9TW1BAsahVXaq9AKlYZHStUrGbdy2nQ/WnCmR9D9akHSs4/CjcKDRSHrVAFFLijFACDrS0UUAFFBpKAFpDS0UAJRS4oxQADpRRRQAUUUUABqrcxblNWqacEc0Eyjc8+8b+F9O1yye11O0jurbOQrjoc9QRyDXzH8QfBep+GdXZLd2uLB2LQueoX+63uK+z7233hgRkV5l8SdP83TJR9n88IQzJ6rVLVHOrqR8olHBA25z71p2ceVEe0jJ5rs77Q4ZXV7WOONSpbbt6VmTw/ZHKFBzjDD1qLHVdEFjo8Afzrl89wOorprGRLW2GxI2UZ4IxjNc7BfZfa7fMOADU73yRgblZ3JxhTwaQG1LqtzKTHaW+09Mg4zVSS5njTaud5PPzdKoC+kkcRoxA9O61r6Ro7ahOIreSQRL8zSuOp7iqFZI3dOE97HbWsLy7Y2zLIg711bFHAtl8xoo8ZJXHmP7n2rPt4EsbWOys0CyOQCB/F/tGtS8IFusSyECIcFTwx/yapHPKWpieNJiIIoo/LjjjXcwxwa4q4uR/YCBcZx09K1/Ed5umeJXGAOQTXF3t08Z8tGLRv1HYVDNYpNGTqdxtCyE4APHtVnRr3EpkXnIOKyNaWYo0ijK/zqtoV5s+VugB5pXNDtReMxZ3Kn5ehotbxI4QoULk81gNcMwPzDGB3qxFMpIbkHHI7VQHQrO7QkBvxqKCXZGSzEsx7npWcs4x9/H40G7Vfl27vegDTuLvaR5eOetNSbYwmMhcEflWTJOgDMzY4qsuoLtPXDDv0FAHQLfIIWGSc9OazZr6RlKq2OvFZa3Ry6q3biqd1MVTCt8/X8KANR7zCABuPWqlxdrvy74GeOetUJJm8v0HeoI2eVt2CQKANO1Mkh+Zmx2rVt1VQSDjaMk1n2zCOMKxPTOTWJ4p1/yIGt7ViXZSCwPSplKwEniDVhqWpw6PalnVmzNj0zXo3h6wSC0VNuQqhVGMdK8y+GGnNcXMt5Io3nKq2OuK9o0mHkA5I+nFODuKTsjY0azMao7HB7Cuo0+BlX7gxjrWXpUPy/KuR2NdDbHYm3GK1RzTepJHkVdtxu61DGuUHrVqBWDcU2ySxHEq81ZilQKfl47nFRKrN3wO9cX8UPHVj4V0Rlibzr+5UrbwIclmPQ/hUPYaOa+N/xLj0i0Oj6PIJL+XIkOOIV6HJ9TmvPfhj8Itf8ZP8A2jfbtN0xm3ee/MkozztB+vWux+Dvwhv9Wv4fFPjRPNaU+clrLyznPDOO3qBX0pZ2UdvCsccaqqjCgDgCkl1NrpHO+B/BOh+E9PSz0uzRcAeZIwy7kd811AjAHFPVOKGVgKFuZvViDOOetFOA4560i9aoZZj6fjTqSPofrS1lD4UdAUUlZXifU73TNP8AN0/TH1G6d1jhgDhAzE9WY8KoGST7VQGsKXNcHfeNtbsfEelaBceGI2vNRimlXyb4OsSRBSzOdgwPnUA9ycUat401vTdM8RXt94fisodIsjPHNJc70uJNpIjGAPQD1yQMVfI9C+RneZorL8OXOp3Oi2M2s20NtqEkCPcxQklI5CASoJ54Jx+FaeajrYgU0lIzEKSMZrj4vGs9x4x1Hw3a6DdzS6fBHNPMJYghEhIQD585O09cYppNlKLex2WaKwvB3ibT/FGmyXtgJUMFzJa3MMybZIZozh0YeoOOnBBBBrczSegmrOwtIaM0lAhaBSZopJ3Admim55psjlVzjNMV0SUGsbwp4gtfEemvqFlb3sMKzyQ4u7ZoXJRtpIVudpI4PetjP0ptWGR3A+SuS8Qqqylm4GCD9K69+RXOeJLfzoHUkgspUH0zTTMaiuzznVbfS4YDIPLlBY4XI64/pXk3iC3kurr5VURF+VA5/wDrV6Ba6TItw9p8zyJNiV2+YIDxke9Y+r6KIb0wo2SxIIKnt/KhoISsedSWbNMfKjPXGB1qxYaP5haSToOg5FdzBpUTHCoFkA+8K1otDWSKMbQo/iyvNNRLdWxxun6bwB5Xlp1OSct9K7jTIvIt3kVBAu3hcVft9NtIGj8qLzGA5JHAqZgGf96FYA/dAwMVSikYudylpEfkiXUpgHlk4j3j7oqhq2qNbQlnPJBwo7A1p6jcr9ndSqxoV49xXIardqvmNJkoB/3zSkwjqzKu7q3kkc7cseCcdK5TUM732rhQa3bi8iVW8tFZnB5zgisSeN5AfL645rGx0mRdF5IyATgnFUrOxSFW6ltxPNapjIU542n8zUUKsxbOOT0PaiwEBbbGy4yTUkdwykjqCMfSiaL0bn27VXkWSNcqwXPWqAuCT5R1PPXNNluAqnDfN3wazzM6qyMxyemBQvMZbo3cnvRcC35zbtxJYGopz84xgZ7elViZA+0HjvT9jNKOfu9aVwJYzsBZT9RUZZWOVTc3oKdFGWU4zn3pyKYvuYDEc+tMCL7PJJIFVgFP6VcjVUTb0xwT60KpTbLu6jBFZ2qXwjgyrYPNAEOvaksEJjjYgk9zzXIQhry8WNJCWc9+tOvmlvp87ycEcmuk8BaL9p1Bbhk3LEeD2zWLs2B6N4K0pbCwVBHjjjPqa9C0aEDaeOT6Vi6FYkLHvyw9DXY6VYhCOv8ASumMdDnqNGvp0KKg9KvhemKrwJ0XP5Vct48kE5/KrMyaBBirsahjkUyGPtg1citZJyYolIbux7VLGkct8QfFVt4Z0eWUYlvGQ/ZoBy8j9gB3rnfg/wCANQ1zUB468awlryQ5srWSPiBc8HB716lYeENKi1Yatd26Xd+gwjzAMIx/s+ldPECE2gAD0pWRdiK3hWJQq8cdqsdhTlHSnUDQzPFNJxTypzSHigGRM3NJuapDRgUCLEfQ/WlpI+h+tOrKHwo6Bpprr1YjpTzWX4jk1kaXOugw2T3rKRGbuYoinHU7VJP04qgW5xPgoNrfxj8V+JFYSWmn28OiWrgDBZT5s/5M6D8Kh+Nep2Fxf+HfCEk4a41LUI7qW3TmSSC3Pm7QP9qRY0B6fMT0BIv/AAQ8L654N8HroeutZXF4J5Zpbu3nZzcPI5cswZVI6479KfJ4TuV8dav43kSC81YWi2ekQyTMkUUIUM2cA4ZpC2WwcLgdznoco8712N+aLm/IrWPjDV7LxzrWm+IJtLi0jTtNhvZZoVfdavI7ARu5OHyFLZCqfbkGmeE/F/iHxLr+mXFhZWp0G6jkluD5bM8EeB5RM27YXckZjUHaM7mzWb4++G2o+IPhx4isLO5t7fxBr86Xdy7yt5JdCm2LcBnYqRqo4yeuOTXe+EodcGkj+3obG1uuALeykMkUQAxgOwBJ/AY4GOMmZOHLdLUUnHlutzalkSOAyOwVQMkk9K8s+GUl9Np3iLxpp+my6m/iPVZJLRUlSJRbRAwwlixBCkIWyAW+bpXYfEWDxJe+E77TfDMdh9vu4HhWa7naNIQwwX+VWJIBOOnOKd8OdKudC8FaVot3a29s9hapb7IJjKhCgDdkqp564xUppQbTJTtB9zz3w5fSeApdQ8OPqFjdeJNSup9c1EqjSR25ncBUjiGHlZtu1VBXO1iduADsXHjLxdY6b4Vk1XSrK2vNTnaO6tmZllc7ZCqxoCdrYVMhiQC+3/aq3p+geJrH4oa7q1vDpbaXq0ttJ9qeRhcQiKMI0YTbgg4JByACScHNalz4YkvviRZ+I73abTS7FodPiDciWVv3rkYwMKqKPq3tjSUoX1NXKN+5l3/iLxVZmy0e9TRLHX9Unuv7PZ5JJLZkiwyqxG0lyDnjAwCcZG2o/GmreLpvFnh/w5oNxZ2c7hr+/k3eZmGMBSm0p91ncLnIOFJ4xUmuaP4m17xZapqdjpEej6XqsV/p97FO5udqKcoU24BJOCc42kjGcGsLwu3iLxB4t8V+JtDtbJba8lTSrDULiY5hityySssePm/elyOQGxyaI8q97sKKjbmNux+JljH4Ru9W1K1S3urXVJNHWGOTKXF0khRRExA+VjzkgYGc9DTdM8eatHc65eappito1uIBptzbqwN5PKxXyIw5zJ82wCQKqktwODVXWfAt/pcXg5PCtrb6ha6DNO01rf3O03BkjZfNZ9rbnDMWzjqxq58QvD/iXVtP8LXdjHYXV9pWrxahdWplMMUyKjrtVsHBUsuMjnGfQUrU7oX7u+xpyat4p03+1L/V7HSk0u3sBdwukzBo3G4yRvnPAVQdygcnpWHo/ijxJpnwoPivX9PtjdyQNfCBrggIJNzpFjZlcZjQAbiSatfE3SfGmu/D46Rp0elnUby4jW9RpWSJLYtl0DYJYlRg8DO44xxiPxx4d8U6rpvh3TYTp18kOoJd6o8paKMtHlowka5JRZNp2E9EGT1yQcWlzWCHI0th3ivxP4s0Xwhp102k6e2u3rQQtEZ2WHz5XCiKPHzMRknsAATnmrV943l0/wAaaxp2o28UGiaTo8d9Pfb2ysru6iLHQkqmQBzyPUVH450TxDfeI/Ct5psNrqMOlyzyzm6l8rEzRbI5dqqQ23dJwMde1VPiP4M1TUvBS2elmC/1FtUtr+7W6k2JeGORWeMkggDCgKMYwAPelFU7IIKFlcveEvFureIPEy266On9km1Z7iVZNxtJgyhYXb7jOQSxVM7NvJORXWalEXhw3BxUfhpdRNizana2tm5f93b27bhEmB8pbABOc9ABWjcR7k6ZxWcrN6GFWz2PIfFsU+n6qt1bkRLIA27P8YPArC8QalDE6sx3ySjgq5J3dwa9S8T6PHqFrLbzxgxSDBwcEehH0rxnxLa6poN/EJVeaIEyLKkZZWUYzuOMA0NnNfUk0YOLkrcRTxhjkn0rsLKW3NmVlYAg4X3Hqa82OvtNujjZFdMnh85NTReILu4mEUsaEKMdMFqFOxUoXOu1K78lyLeECIdWzyay7nWJFhRIoSp7sy5zWb/aUjo24AD0I6Vl6xqxZAgmAVOwo52EYamrf6pNJFs/dsB82cVg6jqUV0jg544yB3rCl1mYXBIPyD9aqf2nKyMvHXstJu5ooPcW7dUcnGPrUK3RB+RQEx+NNk/0gE55I71TJEZKg+1IstttYljk55xURjjU7lGCe1NWRi/y59c1Fcs4lJH0oAbOB82zoeD71TkZo8kAfjUxm428VWdnDFWIANAFQl/MPy9eaQzSMfLGOvPNPk3q4KHIIwaibMXvnrUsCyM8/NViBdq8fxdapJIsjJyQM4rSlwqHc3RemaSAheUhgqtwtQwyHzjJIcgVVlkLMpHem3s6xQbsgcZH1qmwJb++CbmZ12AH61zFxcSXjhEbCnrUN5PPfXBjDAR45xxVm3hjhiXBHsO+alvQAESxRjceema9N+Hmk+TYIzbt7ncCPQ153oNtNqmtRW6/MgOW9MV9AeF9O8q1jj4yFH0xTprqJvQ29EtyiqM554rpLUDcFbINV7C3AVRt59a1bWEBstXQjllqTQr0IrTtkyoqCKLccLW/olj5gDyL8o7GkxBp1m8jqxzge1b9tCsScUsCBRgAAe1St1qTRII1A61KoA6CmJzT84oKFwKKKKAGknn0ph+9T34qNu1AmLS0wHtTgKBFiPofrTqZGev1p9ZQ+FHQIaSloqgE2qQQVB/CgDHalFFACbR6ClAUDGAKU1n63q9jo9obrUJTFFuRFIVmLszbVVVUEsxJAAAySRQkBdOKwvEvirQfDkBl1S4ljAjaYpFbSSvsX7zFUUnA7nHY+hqGDxjo11HqYiknE2llReW5t5POiLKGXKBckEdxkcGuZ+Dl3D4isdT8TXBu5pdcuXmi8+0kEcdopKwRqxUKV2AucHrI1Uqdk3JFqHuuTO/t7+xudMi1KG4iezmiWaObPysjDIbPoQRTRqWnA4+2WwP/AF0Arlfi1qdt4X+E2t3FvbwFbexNvaweWCm9gI41C9xll49BXL/DW18FWfhDQvAcr6ZqGqy2JFzGkau5O0tNIcjIXcSuT3KjvVqmuXnKVNOPNqen6hDcXunuNPu1tnmT5LgIGKA/xKDwT9apeA/Dy+FvDVnoUdw1zFaJtSV0Cu3qWA4LE5JPcmqPhvxN4ThivfD+l3sMSeHIkhuYyrKII1XCkEjDL8pGRkZUiqetfFDwrpvhZ9fF008RLx28XlPHJPMH8sRhWUEEv8oJGM1moy+GxNm9DtwqgY2gD0xSlVPVQfwrI0PxFpestdxWFwJZ7NxHdQ7WWSFiNwDKwBGQcjjkc1TTxp4da5hj/tFAs6ytBKVYRTCLmQo5G1tvfBPQ+hocWiXFp2Oi2rn7o/KmjYTgYNclbfEnwjcNpyx6rHu1K5e1tFaN1aSRGZSMFfl5RsE4zg46UnhnUPDOveKtQ1zSNQe+v7SBLC58uZzBGCfMAA+4W5yWGeO/ajla3G4SW6OwCrj7o/Kjav8AdH5VzsXjTw7LcCGPUoWDRyyJKM+U6xlRIVkxsO0soOD3qGLx94Xk0abV01NWs4XnR3EUmQYc+d8u3cQmDkgYHPNPkfYXK+x1AorNudb063tba5luEEd0VFvjLGUt93aoGTnPYVTsvF2g3mhvrcF/GbBJngeVgy4kVyjIVYA7gw27cZzxSsyWnc1rmAOprnNZ0iKeORXQOjjDBuhH0rW8Oa/pXiGC4m0m7W4S1uHtZwFZTHMn3kYMAQRx271emhVgRtzQjOcbM+XvG/ga88Pyvf2n+k6YCzuXwHhzyc46j6VzVjq0EcAmMgy3uDj2r6xv9KinjZGjBDdQRkH2NeV+NPgxomrSy3NnLdaVcudxNswMRPqUIx+WKJJPbcmM2meUza9EsAb7xfjaSfl96w7+7812lQtlvvDOBiun1j4K+MrONvsWoWF8BkrgtAzD6NkZ/GuXvPA3j+zAWbwpqcv+1AFkB/I1LhJdDZNGakgYYkYgdgDTmk2t97juM1FcaN4jt2Ju/DOsWxU4zJZSYz+AxWFeXUkc5S4V4GI6SoUPX0IB/SpHc35LsZJXhcVWNyJCGUcd6yraV3Th1cHuDmpEkEeWCMPxzQK5qteELtTp3pklxtJZiCO4rOM2VznrzTJp3HzLg8d6LjLEsg8w47HrmqjTlnPzknPftVWWct1x9QOlQGdgV8sgE8c0uYDUhm2bu9MM+SPunORzVKGUKrKx5/nQgSR1A4YGne4F2NlTaR6Z/GnXFw0iq27GVqD7i7SRkCqNzcwxxjLgEc4z1oAtTTeTEZHYYHQVhzyS3srbXYRr2PpSu01xOS+Qo5UdsVI6qp2g4IqWwGIqRxt0HGOlRPcGIlY2G1xjJ7VDOZCpKsBg4NO061a8uoraNTulbaO/fFLrYD0r4MaL9oWTUHQEMcYIxkA8817nploIkITj29K57wLoSaXo9vbKoGxQDXaQR8nYvBNdUI2Rz1JslsxiVQrlvWtm2HtVWxtgMMetbFtBhS5wFFVczvctabbxtJGWzyegHWuqtYVCgKuB2rF8Oxm4ked1IQcJXRRrtAqCkheBTlXdTCc1KpAoLQoUCkams/ak3cUBcev6UtCfcp22i5aQxxUdSSHtUZOKCGLjjpSoOKjJpUJ6UCLCd/rT6Yvf60+so7I6BKSlph+9TuA+iiimAprzHxvJGfi1oM2tEQ6RpOnXF/A0n3ZrsssYUD+J1QsQBz83Fem4pjpnLd8CqjJJlRlY8Ma21fRPh5438UavG1rq3iy5SGytCSJLdZQLe2Q+jDfuIHSvYvDOl2+i6BYaRaoBBZW0dvFxj5UUKOPwrkkTWvF+saXHrHhu40iz0q8a5mFxLHItxIissPl7Scrlt+SFIKgY7138YwCKurUctGXVldI8r+LOqWV3468F+HJrqGO2XVP7Qv3ZvkRYEZo0c9AWkK4B9DXRa34n8J2Op29201td3dvbXDCS3Hmtb24AeVjtztX5EGOpIUCuxKLnjFIYwR0FJzjp5E88Wkux4v4sv7OHxf4f8ejSrhPDkm6xnmSN90wYb4ZGiUZMayKQu7qzggD5Sb/j660fXPiF4X0G8vYrOHTVbX7uKVlj8wr8kCEHgne7sR/0zz3r1a4HlwvIVZwASVRcsQOw75rh/hjZXdxq3iTxBrOjzafqF9qGyJZ4/m+yRKEgwff53x1Bc1UJpLme6NI1FbmfQ4HxXHrOneGvF/i/M+njxXqNjaRs8bI9pYDbC0zjgoxQyNzjblc4xXbaZa+F/D2h6p4shM2pizs2RZsAoIUUMIrcABFQ/KPk4JAyTivQzGuza2GHoRQ0SspVgGB6gjIqXVuTKq2jzvwHpUPhT4YjUPEUNu94kMmpX7eUCUc7pGAzzxuYfUse9cLe6hcW/wAFWvv3mm3PiTWIW1W7WPEdutzKN+GyCUSLbFuzjg4PGa9+aJTnPIIwQfSh4kdChUFT1HqKaq63a6gqq3Z51FF4f8M+HdV8WxTNqstnaGNGRVMaxoAVt7dUAXZuKj5eScbiSK43VtHbQPh9o3he/uLaDXPEtwq6i6ja6wkma5ROpYkB1A/jeUnHzHHurQK2dyqc+oFKY1yrEAlenHSiNXlVhxrWVjy+PVtNf4uao2qSGzXRdKt4NOtT9+Uz5aWWKPqSAsafLzw3rVPxPeWt58WBot1frpNtpulfa7UJGoknnuJCHeMEH51VNoIUsDI3TNettbxlw+0bgMAgcgfWlWJQVY/Mwzhj1FCq2d0L2ljO8K6Tpui6RHp+lWgtrdCSRt+Z2PV3J5ZieSTyTWrQq4zS1k23qzJ6jWUEdKie3BHQflU4oPWgVkUHtAx+6PyqBtNDDhAD64xWtRTuyeRGK+lL2z+dZ994etLmMrNawzA9RJGGB/OuqI4ppQEc0XZLhbY8n1/4R+CtVX/SfDVkr5+9bL5LfmmDXBa1+zzpyO76TruoWfOVjuFW4T6Z4YD8a+kvJTOcUyS2jY5Kg/hRp2FaS1R8a698GfHGnMXtItP1WD/phP5bgf7r/wDxVefanZX2l3clpqNhdWc4HMVxCUY+4z1+or9ALiwjkzuhDDtXMeLfCmna1YSWepWEN7akcxypuH4HqPwxS5YsFOfU+FXhLISMjjIqPySwA6V7D8S/hBeaIx1Dw2txe2Z/11s3MsI9VPVlx9TXlAjjUMwLcdQazlCxpGSZEEyhbHT2qvbyhpmDZ61eORG2R1Gay5GaNyI+hNSmUSahcon3SSx+UelU4o5JP9cBtNOjhbYdx+YE9aGf5znBOMNQ2BLLtjj2R7enc1nXEx3ZZsH60SybW2q2RVdlDNgu2CM4qbgCjOQcmu6+CmitqXikzPGWjtU3H6k8VxKqEB6/Q19GfAHw/wD2d4d+2TLtlumLcjnb2qoJuQpaI9LsLJVhAIxgALx2rQtrcoen6VLbw8D0xxV+2ty74xgetdbdmcctx1lbs5AxgetTtvur6LT7Pa5/5bPn7q/41h+M/E0WhJa6bZr5+p37eXawryWPqcdB3/Cux8EaQulaRHDlp52ZpJp3OWdz1JqG9SkrG5Y2621usKfdUccVPzSj5RSdSaEyh6AdxTJmwQF/Sh2xTFG5s+9MpDwCcVKqcetCLmpR0oBRBRgUh606mPxzSsW9ERSH5vxpDSt2Oaa5wKZAvHtTN22oXk2monlGetJsTNaPofrTqbH0P1p1Zw+FHQIaTApTRVAApcUCigAooooATavpSgCiigBNoowKWigAwMYpoRR0FOooATApcUUUAGBSYFLRQAmBS4FFFABik2ilooAKKKKACiiigAxRiiigAoxRRQAYFGBRRQA0rUMturLgD9asGkoE0c3rumxvCZNu1um4Eg/pXyf8dtI0S28VT3OjOolLH7fFGP3ay57eh9fevsW+XdgEAjPQ18K+KdRmkublLlW+0NPJ5+7r5m87vyOaUr2MYJXOUut4yScEcYqkQQ7dQMZBqzfScknj+tU/OVlOTisToRHJIAcfMT9etVXYuSBkVLOOhJwPWmeWoXerZzQOxCyqw+7yO9MSMHBBJIqXHU8VJbQSSzJDbxtJK5ACqMlj2AosSa3gfRW1/wAWWGmAj97KC5JPCDk19faRp62sENvEnyIoVQOMD3ryP9nXwDqkWtXWq6lp89rJEoihWZNpyerc9q+iFs7PTbcz3s0a7Bubc2AoHv8A0ropqyMKsnsivY2EzMN+FGB970rjPiz8TtI8E2D2FmTeao6EpHHztPYk9vpXI/FL43Klwum+G5PKj3hZrsj7q99o714R491k6v4le7aZpkKriVurYFZzndjjTXU9g+AFxqHirxrf+KdduXup7WPbEx4Cs3oO2BX1Novy2S5OSyg18yfs2bLbQAnSa6uCTkckCvp6wjKxIuOgqo7EyVmWi7EgZpzcDIpNqryetRvJmmSG7ceakjFMiG7irCKuKpDQ5fah3KrntS5VRWVr2pxWNs8kkgUKM80Nl3J9R1SGyhMkkgUD1rirv4oaPDcGFplb5tuVGRXnHxG+IhmR4LeUBA2CRXlsE8t9d7xIzZbPWpK5Wz670bxFZapEJIXyPWtVZQ6/eBrxz4XrPHaAb3YZ4yeK9Qt5WWMFutPUyLtyUCnpn61T780yScs3Xim7zgGgDpo+h+tOpkfQ/Wnioh8KOkQ0UtIetUAtFFFABRRRQAUUUUAFFFFABRRRQAUUUUAFFFFABRRRQAUUUUAFFFFABRRRQAUUUUAFFFFAAelJSmkxQAtFFFAFPUI1eNl45BHNfLv7SvgWS3vJvGWk2paFm/4mMaD7p/56n0HQN6E5r6rlAKmud8Q6bDdW8kcsayRuu1kcZDA9QR3FVvoYT913R+et7u3dTjA/HjrVR1BY8V6l8Zvh6PB+r+bZb5NLvSxgLDmJgcmIn+XtgV5tJF5bcHA71zyg0zVTujPkGB83IpjFWAUsVA7VoSWqvnbJnIzVRrUZZ12Fs9+lO2haZXGyRRkng966HwPa6vc+JrBfD8PmaiJA0IHtjJ54x1rFSIrjPLH0r6N/Zg8OWsOjzeJJoCtxNI8MbsOPLU9R9TRFakVJ2R6R4n8Vr4V0SO6vJo43SMNKS33mx0H45rwL4h/FHVPFFq0CyNBZZyYlbr7k96j+OviSPVvE0kJkLQQNnYHwpYdOK8qvLzzGYKMDPX1q5NoUI9x1/diR2O8qpP4Cq9u4aeOGP+I49s1Rmk3tznFaHh6NZL9GxkJ82PesOa7satH0t+zzbtca5bQFiwt4t3A4J55r6hgGMcYrwT9l+xaSG81ArjBEQGM47176DhDXQjmm9SOcndUS/exT5Dk0RjmmQSQqRUoNEdRzyCNCxNNMaZW1e6W2tHkZtuFzmvnz4u+NpJJntYbhtoPUNXW/F/xaLGze3jkIZgcH0FfMmv6o2p3zvvbbuwcnrUXKSbdya61CW6mIVm5brXb/AA70aS5uQGXcxHX8a5Lw5pnnTocE57V9JfCnwzHa2KSyRASHHaqWpU5tI6jwroqW0EapGBgc8VsX/wC6IUcVookcEQ2rjisXVpdznFWZkW/mpvM+UVQDE1ajGVpNDR2EfQ/WnVmC0j/563X/AIFSf/FUfZI/+et1/wCBUn/xVRFWVjoNOkPWs37JH/z1uv8AwKk/+Ko+yR/89br/AMCpP/iqYGnRWZ9kj/563X/gVJ/8VR9kj/563X/gVJ/8VQBp0VmfZI/+et1/4FSf/FUfZI/+et1/4FSf/FUAadFZn2SP/nrdf+BUn/xVH2SP/nrdf+BUn/xVAGnRWZ9kj/563X/gVJ/8VR9kj/563X/gVJ/8VQBp0VmfZI/+et1/4FSf/FUfZI/+et1/4FSf/FUAadFZn2SP/nrdf+BUn/xVH2SP/nrdf+BUn/xVAGnRWZ9kj/563X/gVJ/8VR9kj/563X/gVJ/8VQBp0VmfZI/+et1/4FSf/FUfZI/+et1/4FSf/FUAadFZn2SP/nrdf+BUn/xVH2SP/nrdf+BUn/xVAGnRWZ9kj/563X/gVJ/8VR9kj/563X/gVJ/8VQBp0VmfZI/+et1/4FSf/FUfZI/+et1/4FSf/FUAadFZn2SP/nrdf+BUn/xVH2SP/nrdf+BUn/xVAGnRWZ9kj/563X/gVJ/8VR9kj/563X/gVJ/8VQBp0VmfZI/+et1/4FSf/FUfZI/+et1/4FSf/FUAadFZn2SP/nrdf+BUn/xVH2SP/nrdf+BUn/xVAGkRVe5hV0PrVX7JH/z1uv8AwKk/+Ko+xx/89Lr/AMCZP/iqBOKZyHj/AMK2fiDR7nTL+33206fMQBlW7MPQjtXxx8RPCd94W1t9L1FMDJa3n6LMg6MD69iOxr7zfT7ZxhzO31uJD/WsnV/BPhPWHjk1bw/Yag8YKxtdR+aUB6gbs4ol7y1M1Bpn58JJGjqDNFhT1Mg5qFprYAAXEIHcbx/jX36fhZ8Nz18D6Af+3FP8KafhT8ND18CeHv8AwAj/AMKnlNNT4J02H7bqMNnbyLJLNIsaJHh3Yk4wFByT7V9X6vcaf4B+GcFjDcO0axGON518p2znJKnkHJxivTLT4Y/Dy0u47u18F6Hb3EbB45YrNFdGHQggZB960tU8I+G9UhEOp6Pa30Y6JcAyKPwbNEY2ZE4uVj89tYl+1Xct1PIp3EkfMDxWFdTxElVMeD0wwzn86/RJvhf8OmGG8E6CR6GyT/Co/wDhU/wzz/yIfh3/AMAI/wDCk4tvcvU/OnNuPlkuIwQezjNdP4StY0/ehlcdiSOa+7T8JfhgTk+AfDZPr/Z8f+FWYvhn8PoV2xeDdEjX0W0QD+VCpq92O7Of/Z60Z9N8DQSspR53MpHsa9KkYDIqpaaTYWcCwWkUlvEowqRTOqgewBqQ2MB6tcf+BMn/AMVVmbhdjmp6cGovsFv/AHrj/wACJP8A4qj7DB/euP8AwJk/+KoF7Nlo/KvXFcf461xbCxlKzhCqkjnrXTmxhPV7n/wJk/8AiqqXfh7R7wFbuxW4B6iV2b+ZpoPZ6Hxj8TvFaXmoOv2pBI7dd/IH51ymiRRSyrukDZb++Mn8K+35/hl8PbiTzJ/Bmhyv/eezRj+ZFOi+GvgCIhovB+ioR0K2ij+lTyorlZ4V8KvC/wBsuknljBiwDyDX0Zo1otrbqqLgKMcU2z8M6FZLts9Nith6REoP0NXRYW4GAbgD2uJP/iqewpQbI7yYLEc8elYd1IrE1vPpto4wwmYe87n+tMOj6eesLn/ts/8AjTTJ9mznk+bHB61YjYjgDNbI0jTx0icf9tn/AMaUaTY/885P+/z/AONNyGqb7n//2Q==">
            <a:extLst>
              <a:ext uri="{FF2B5EF4-FFF2-40B4-BE49-F238E27FC236}">
                <a16:creationId xmlns:a16="http://schemas.microsoft.com/office/drawing/2014/main" id="{A797DA3A-FAC0-00CB-01D3-EFDA294E2570}"/>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g;base64,/9j/4AAQSkZJRgABAQEAYABgAAD/2wBDAAUDBAQEAwUEBAQFBQUGBwwIBwcHBw8LCwkMEQ8SEhEPERETFhwXExQaFRERGCEYGh0dHx8fExciJCIeJBweHx7/2wBDAQUFBQcGBw4ICA4eFBEUHh4eHh4eHh4eHh4eHh4eHh4eHh4eHh4eHh4eHh4eHh4eHh4eHh4eHh4eHh4eHh4eHh7/wAARCALrAd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BWxsv+fO3/79ClFjY4/487f/AL9L/hU604dKmIFf7DY/8+dv/wB+l/wo+w2P/Pnb/wDfpf8ACrFFU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RQBX+w2P/AD52/wD36X/Cj7DY/wDPnb/9+l/wqxRQBX+w2P8Az52//fpf8KPsNj/z52//AH6X/CrFFAFf7DY/8+dv/wB+l/wo+w2P/Pnb/wDfpf8ACrFFAFf7DY/8+dv/AN+l/wAKPsNj/wA+dv8A9+l/wqxQelAFY2Nj/wA+dv8A9+h/hR9gsv8Anzt/+/S1YpR0oArCwsv+fO3/AO/S0v2Gx/587f8A79L/AIVYooAr/YbH/nzt/wDv0v8AhR9hsf8Anzt/+/S/4VYooAr/AGGx/wCfO3/79L/hR9hsf+fO3/79L/hViigCv9hsf+fO3/79L/hR9hsf+fO3/wC/S/4VYooAr/YbH/nzt/8Av0v+FH2Gx/587f8A79L/AIVYooAr/YbH/nzt/wDv0v8AhR9hsf8Anzt/+/S/4VYooAr/AGGx/wCfO3/79L/hR9hsf+fO3/79L/hViigBq04dKatOHSpiAUUUVQBRRRQAUUUUAFFFFABRRRQAUUUUAFFFFABRRRQAUUUUAFB6UUHpQACikFLQAUUUGgAopBS0AJRRijFAC0UlAoAWg0ZpDQAUCigUrgLRRQaYCGgdaKOlAC0UCigAoopDQAtFIKWgBKUUlFAC0UCigAooooAKKKKACiig0AFFGaKACiiigBq04dKatOHSpiAUUUVQBRRRQAUUUUAFFFFABRRRQAUUUUAFFFFABRRRQAUUUUAFFFB6UAFFJRQAtBpBSN0NACgilrg/iF4o8V+F4Z7/AE/wYNc06CLzJJIdQEc3HXEewlvwJNcV8PPjjqnjvU5tP8P+CAZbdElna41hECoW25A8vJP4enqK0jQqOLmldLc1VGbi5JaHuBNGfemtyK8w+KHxJ1r4fiW/1HwnFdaOZ1hhu49URGJYDG6Mrkc5/AUoQc3Zbkwg5uyPUePakyPUVw/gfxdr2vWL6rrHhGbQdO+zfaInnukeZ+/MYAK8ZOSc+1YXwm+NOi/ELxJfaJY6ZeWUsMJngklKsJowwUk4+6csOOevWn7Kdm7bD9lOzdtj1aik3UtZmYlFUNcur610+WXTbIX10uCkDSiMPzz8x4HFeRaj8ejpfixPCmp+BdXh1p50gW3S4hbcz424bOMHPWtKdGdR2ijSnSlU+FHtmT60uQe4rgh4y8YFcj4YawRz/wAxGz/+O1z/APwuhrbxrpfhXWPA+uaReajcJDC9yY/LO44yGUkMASM4yaaozew1Qn0PXuKDTFORmnDrWRkKKKKD0oAKTIx1FJ3ryz4wfEq98EeLPDWl2OlS6uNRaY3Npbx77goANrJz/eJznjA7VUISm+VFRg5OyPVBS9q8/g8e69NEJE+GnikKcfe+yqw+oM2a5w/HiwHi3/hEz4N8Sf235gj+x7IN24ru6+bjGOc5xWkcPUl8KNI0KktkexUcY5NcDN481uCMyS/DTxXgdo/srsfwWYmue8NfGMeJ/iPp/hKw8O6rpU5Mr3w1OARyJGsZI2qGPVscnjHSkqE2riVGbTdj18UtIKWsjIKKKKAA0lFFABRRQKAClo7UlAC0UlFACLTh0pq04dKmIBRRRVAFFFFABRRRQAUUUUAFFFFABRRRQAUUUUAFFFFABRRRQAUUUUAGKTvS0UAGKKM0ZoAheNTltq5J618ieM1uPgj8fYtX05Wi0TUj5hhH3DBIy+agHXKkbwPZcV9gGvLv2j/AI8deBpRa5Gq6aGubM4z5mF+aP/gQH5hfSuvB1YwqcstpaHThZqMuV7M9JhuI5rZJ45A8bqGVgeCD3rxe4z8UvjNJZXUQPhrwZMSwbBF3fHjBB/hTDfiPQ1w/wp+LlwvwhXwrZoZvFMcsemaRGW5kSXISQ98RgEH/AHB619B/DXwtaeDfB1hoNq3neQmZpyPmnlY5eQ/Uk9ScDA7UpweF5ubfZf5jlH2Dl+H+Z0HloybSo2kYI7GsHwz4H8J+GdQub7QdBstPubrPnSwx4ZgTnGewyM4HFa+rzXNvpd1NY2y3V1HEzwwNJsEjgZC7sHGTxnBxXh3wH+Jfizx38TtcsNdhgsbSxsn22MaD91IJQuGbksQMg8gegrKnTnKEpRei3MqcJyhKSei3PfMUopg6j8KfWKMhhHzEdzXyt8YFVf2vPC+ByZdNP4+af8BX1V3r5M+P1/Dpn7UWhahPHNJHbf2fK6woXcgSknCjknjoK7sAr1Gl2Z24BP2jt2Z9YDke1YPjDwrp3iL+zJLlfLuNN1GC+t5kUbg0bhiuT2YZU/XPaucPxe8KiIs1l4kCY+8dDucD/wAcrC+GHxBi8d/GLVv7LkvYdJ0/SEiFtcqYy8zS5MnlnlcDC88/nWMaNRXla1kYKlNJytax7DH930pw6143+0V8RPF3w7gs7zSdN0m4sLx/JWadnMiSgFsFRgYIBwc9q734Y6ve+Ifh7oOuaj5X2y9s455vKXam5hk4HYVDoyjTVR7MmVOUYKb2Z05orwD4+/FT4h/D3UEht9H0H7Hd7zZ3JaSViFIyGX5QH5U4GR717vp0rzafbTSY3yRKzYGBkgE050ZwhGb2Y50pRipPZk5xmuaj8KWX/Cf3HjGWaSe9ks47KFHA228aMzNs75Ytkn/ZFdNRWabWxmm0R7V/yTXytaqv/Db8vA/4/G/9ITX1bXylZf8AJ8k/teP/AOm+u7Aac/8AhZ24Faz9GfVBHGGwa5S98G2c3xL0/wAcJKYrm1sZbJ4wnEquVIJPbbhsf71dad235cA+9eDfGT4v+MvA/jGHw5B4f0rZdbXtbySd5RJGWI5TClWGORkj3NcmHpzqPlhvY5qEJyfLDex74KDUBDeSDj5sZwDjmvDtS+L3i+z+L2meAr/w3ptiLm7ijedbp598Lk4ZDhMHA7jg06dGVS/L0CnRlUvy9D3k0lVdTvLXT7Ca+vJkgt4I2klkdsKigZJJ7ACvOrPxp4q8babc33w707So9PSVoYL/AFiSRFuSpwWjjRc7c8ZYgn0qIwbJjByPT6K8R+EfxW8Qap8QLvwF460qzsNZt/MEL2qsElZBkjDMx5Q71OcYzkZr1DxvrV1oPhq81Wx0e61iW2QOLS3ZVdhnk5bjAGSe+AcAmqqUpQlysc6UoS5Wb1FfOfwn+NviTxbr+twf8I7JqTeXE2mWFioXyhuYSNNO5AA/1fPqeAasfEf4j/GPwbINX1Hwboq6JuG4wXDz+WCRw7ArjvzsxWrwlVT5HuavCzUuV7n0JS4rlfhh4ysPHHhG21+xiaBZS0csDMCYZFOGQkdfr6V1HesJRcW4vc55RcXZ7jsUYpKDUiEWnDpTVpw6VMQCiiiqAKKKKACiiigAooooAKKKKACiiigAooooAKKKKACiiigAooooAKKKKAG0uKKUdKAEpjKCcnmpDUFzPDbwvNPKkUaAl3c4Cj3NJp9Brc+TvhlplpD+1/qVtHGixwXd9JEqgAISGPH519axoBnr1r5A+G/iHSB+1hfaw2o2y2V1e3scM5fCPuDhSD77Rivr2KRXGVYHuMelehmN3ON+iR2Y5PmjfsgK5Hevmf8AZk5+PPxB7fvLn9bomvpS4uYLeFpZ5VjRRksxwAK+Xv2YtTsT8dPGzrdRbb17h7Ylseav2jOV9eCDU4Vfuar8l+ZOGjelUfl+p7L8U/iV/wAILd2dqnhjWNaluo2dPscWVG0gbSfXknp2rhf+F4/EC+cro/wY1qQHlWmMoGP+/WP1r3sglenNN2N3FYQq04r3oX+b/Qzp1acY+9C7+f6GZ4Rv9S1Tw1YahrGmHTNQnhDz2hbd5THqua+a/jEN37XfhkEAjzdN6j/ps1fU5ZUU7mAAHNfIvxk1zTB+1TpOoi8h+y2Fxp63EwbKxlZAWB9wDzXTgFzVJNLozfArmqyaWlmfXaqNormLLwmtr8TrvxfBMkcd3pa2c8AjwzSLJuWQn/dJH/6q6O3uIZoVkikDxsMqw5BHYg1Yrhi3G6OJNrQ8B/bbUf8ACv8ARj3OrKM/9spK9H+Bn/JHvCnr/ZkP/oIrgf20bGe6+Gun3MMbvHZ6pHJMVGQqsjoCfbcyj8RW7+zl4u0HUfhVolimqWovdNtltbqFpAroyZGSPQgA13Si5YONl1Z2ON8LG3dnn/7cpIsPC5B/5aXR/SOvo/TP+Qba/wDXFP8A0EV8qfth+LNG19tDtNBu49Q+yG4824hyYd58v5A4+ViACTgnHGcZr6Z8Ja7pGsaVanTdTtLthbRO6wyhioK8ZA6d6VaDWGp6dwrRaw9O67m3RQKDXCcQV8p2Q/4zkuP+vtv/AEgr6qd1RTuOBXyFZ65pa/tny6k15AbVtTaBZQ2V3G18sc/7xxXoYBN8/ozvwKfv+jPr0dK+XP2xf+SieDzz/qm/SVK+okIIyK+Xv21Le4t/E3hfWfLkNukckQYDI8wMrBfqQKzy7SuiMAv3yPqDaG69q+ZPiwdv7X/hRB0Asj/4/J/hX0H4c8SaNrmg2+s6df281nLH5gkDcD1z6YPrXzB4+8VaJq37U/h/WLO+hk062ntYPtYP7psMwZgx4KgsRkce9VgqcueSt0ZWEptVJJroz6h8X+HtN8WeHrnQNZSV7G6wJVilMbMAwbGRzjIqpCPCvgPw5BpwubLRtKtEIiWacIAMknljljk57kk+tYPxt8WXnh/4VazrnhuWKe8g2Rh4yH8nc6qzkDuobPPpXF/s32HhfWvCMHi/V54dZ8VCZ1vb2/k86a2YMdqAt/qxsAbgDOSenTCNKTo80vhMY0pOlzPY4zw3rOl+KP2xodW0mf7RaNHIqSbCu4pZ7SwzzjgivpfXIx/Yt62TxbuMdvumvmbwn4j0XUf2x7jVLXUIJ7O6329tOrZV3Fsq4U98lWA9e1fS2u3dv/wj+oyeaoWO3k3k8bcITz6cVti4NVKen2Ua4uPvw9EfNn7DCBtS8UsVGVgtNp9ATLn9RXv3xZgim+GHidZkEijSbpsMMjIiYj9RXgX7DMgTUfFCuSHeC0KqepwZcnHpyK97+LFxDH8MPE7ySKinSbpQSeCTE2BVYxXxd+ug8T/vOnkeafsVrj4X6j8zH/icy9T/ANMoq93Xk/hXgn7FE8J+GWowiRfMTV3LL3AMceP5H8q97SscarYifqZYz+PIU0UHrRXMcwi04dKavSnDpUxAKKKKoAooooAKKKKACiiigAooooAKKKKACiiigAoooNABRRRRcAooopAFFFFMAxRRRQAVk694c0DXvLGt6Lp2piLPl/a7ZJdmeu3cDjp2rWpDRd9AOWb4e+BCoU+DfD2OODpsP/xNa+haHo+g27W+jaXZadC7bmjtYEiUn1woAzxWlilFNyk92U5Se7M3W9D0jW7VbXWNNtb+BX3iO4iWRd3rgjBrGHw78Bq6sng3w+jKcqV06EEfQ7a6s0mPahSaVkxKTSsmIuAAB0FKaMUUhGdrujaXrti1hq9nFeWrOrmGUZUlTkZH1rBHwz+HwUKPBfh/Hp/Z8Xt/s+1dfikpqUls7FKclszB8O+DfDPh65kuND0Wz06WRQjtbx7NwHYgcdq6CkpaWvUkp6np1lqVnPZahbx3NtOhSWGVQyOp6gg8GvP7f4F/C231EX0fhaFpN24JJPK8ec5+4zFfwxXpZ60lVGco7MpTklZM4/xX8NfB3iiLTLfWNJSS10xna2tomMUQ3AA5VcZHHStvw74b0Hw9CYdD0ix05GA3i3hVC+Om4gZP41rUCm5yatcHOTVrhig0tFQSYfirwroXiiOCPXLBbxICxjVnYAZxnoRnoOtc3/wpv4Y7cf8ACG6Xn18vn65rvzRVRnKOzKjOUdmYnhfwvofhiKaHQ7EWkc7BnUSO4JAwPvE4/CneKfDejeJ9Il0nXtPhvrOQhmjkH8Q6EHqCPUVs0Uru/NfUV3fmvqeYaJ8CvhjpN6LuHQDPIDuCXVzJMgP+4xKn8Qa0df8AhH4F8QeJV17WNIa7nS3S3SFpSsCohOMIuPX9BXe7R6Clq3Wqb8zLlWqN35mY9n4Z8P2Wjy6PZaNYWunzAiW2ht1SOQEYO5QMHIridL+BXwz03V/7Sg0Eu4feIpbmR4Qf9wnaR7HIr07FJUqckrJkqcknqcF4y+EXgPxbqFvqGraPi6gQIsltM0BZR0VthGQO2emavXXw38G3GgWmgS6Mv9m2pLRwLPIoZiCCzkNlyQeS2e1dfRin7Semoc8tNTgtJ+EPw80nUIL/AEzw6lndQOrpJDcSocqcjOG5GR0PFa3jHwF4X8XPG3iHTnvvLXaqtcyomM55VWAPPqK6elodSbd27jdSTd29TivDHwu8FeG9WXVND0hrG6ViwaK7mCkkEHK7trcE9Qa7RfSlGKWplKUndsmUnJ3e4GkoNFS2IRacOlNWnDpSiAUUUVQBRRRQAUUUUAFFFFABmgUlAoAWiiigAopDQKAFooooADSUtFJgAoooPSgAFFIKWmAUUUUAFFFFABRRRQAUUUUAFBoooAO1IaWigAHSiiigAxSYpaKAENFLRQACiiigAoxRRQACg0UUAJQKWigANIaWigBKMUtFACd6DS0UAJS0UUAFAoooAatOHSmrTh0qYgFFFFUAUUUUAFFFFABRSUooAMUCiigApDRSGgBaBWPr3iLR9DktY9V1CK1a8nW2tw+cySt91BjufStZiFG5iAB1JotpcdtLjxRVSbUbCBts19bRt6PKoP61Vm8RaHCdsusWKn/rsv8AjUe1h3QjVorGHijw9/0GrD/v8KP+Ep8O/wDQasP+/wCKXtqf8yA2aD0rFPirw6D/AMhuw/7/AAq3baxpV0qm31K0k3fdCyqSf1o9tT/mQF4UtNDDHBpQc1aaewC0UUUwCjNJzXOeMfFVv4dMCSW09xLMCUWPAGB1JJqKlSNOPNJ6AdGx4rK1nxBpOkKGv7yKInjbuy2foOa8v1v4ga5fq8dqY7KBsqdg3MR/vHp+Fcg7PI7SO7F3+8zH5m/GvIr5urfulcD6RglSaJJY2yrqGB9QelSCqOhj/iUWZPX7PHn/AL5FXRXsxd0mAtFFFMAooooAKKKKACiiigAooooAKKKKACiiigAooooAKKKKACiiigAooooAKKKKACiiigAooooAavSnDpTV6U4dKmIBRRRVAFFFFABSGlNJQAU13C9c1X1S8t9P064v7uURW9vG0srnoqKMk/kK89uNcjvfA99468RXV/Z6OLZrmztLeWS2kW36o0hVgxlbIOMgLuUYyCTUY3LjC+p6MlxG+7YwbadrYI4OM4PoeR+YpwlU9Mn+X515/wDCnw/e6Z8MLeLUtSu11TUEa+vrouGlWWXDH5iMZVdq5x/AOK574Rz/ANqQa/qen6tey6Vc6jLMZprmWWRYkULHErvkjKqZGwcgOAOc4t0tZWew/ZPW3Q9hEyEZoMgBHB5ryz4J3BXwjrnjK9vZ00XU7+4vrJZ5S4t7RchTyTjIUsRTvBt5qHjmO58Y65PdWHhgqTpWniUx+ZGvzG6mKEE7ucITtAHIJNEqVm7PRf1YqVFpu2y6lnxUH8Q/Grw7oyhZLHRLSXV7pT0EzHyrfPvzKwHsDXbeLtNuNW8PXWn2kqRSygBWYkDgg4yPpXA/AC1F5puseM90rJ4h1F5bTzmJeO0iJjhQ59AGIHbNeq4pYiKf7votBVWk+VdDxef4deIo2yi2TjknbL/jiuZ1CzurC7e1vLd4ZU6qRj8a+jSK80+NNpEP7PvAgEhLRFu5HUCvncZl8KdNzgzI82/3cfjXQeGPCmpeIoHmtGghhR9hklJ64zgAcmsEV698H/8AkVm/6+pOPwWuPA0YVq3JPawHPL8LtSC/NqlsT2+Vv51Qv/h/4itctGlrdoP+ecgz+TCvZO9Ielez/ZlC2iA+ejJq2mXHl+ZfWcqn7hZkP5d66XQfiDqtnIkeoYvoAeWxiQD2Pf8AGvTtf0XT9Zszb31usmQdj/xIfUGvEfE2jXWh6s9ncHcMbon/AOeiZ+9/jXnYmjWwj5oyuibs9t8O69puuW3n2EwfH3kPDKfcVqg1866Nqd5pGoR3ti7LIp5APDj0PtXuXhTWo9c0eK9jUKxG2RB/Aw6ivRwWPVdWe5SNg1m67oun6zbeRf26ygZ2N0ZCR1B7VpUneu+cVKNmgPAfFuivoetS2LMXT78TkfeTtn3rIK5wGOF716D8aFVdWsWAwfII/Dca8/bk/lXyWKpRp1pRjsB9G6cqx6fboOixKB+VT1DZf8ecP/XNf5VMK+th8KAKBR3paoAooooAKKKKACiiigAooooAKKKKACiiigAooooAKKKKACiiigAooooAKKKKACiiigAooooAavSnDpTV6U4dKmIBRRRVAFFFITQAppKQmqGo6zpen5+231vAQM7XcZ/LrUucY7sDifj7pPiHWvAh0nw7aPdy3N3At3Csyxs9tvzIAWIHYA89M1kfFfQ/EutaHo1hFoMV9ZyapA13ZwXSxpDaoQcEsQGJIXoDgA4GTmvQLHxN4fvrjyLfVIWkPRSxXJ9sgA1tBQeuaujiU0uXWxpGq42VtjifHGn+JtR+Hl5o1mYl1XUh9lEludiW0ch2s2TgnahbkDJODgdsjxn4X1Pw/wDBc+DvAdi9zM0aWI2uiuInbE0pLYG4qX59Wz2r04IM55o2+5qlUaVl3uCqNKx5n488N6pN8GLnw3plhtJt4LeOws5V3LbrIgeNHYDcxjDDngml8SafruqfD7ULey8Pm1SCyaHTtJeVBI7qmE80hvLCg4+TJzj5ieg9C1C6tLC0e4vJ0hiXqzninWdzbXsKzWs6TRkcMjAg/jU/WFzcvXcPavscx8L9I1DRvCWm6bc20djbWtpFBBZ7xJJGFABMjjguT/d4+vWuwFNCCn0ptyk2Q2222IetcB8al/4ktk3pc/8AsprvzXA/Gn/kB2f/AF8/+ymuLHfwJCPKQM17D8IBjwqPe4kJ/wDHa8fXpXsHwiP/ABSwHpcSf+y14+V/7x8mB2neigUV9KAnWuN+Kejw32gyX2CJ7Ib1I7rxuB/nXZdKqarbC70+6tzz5sTpj6risa8FOm4iZ88ds5BrsPhVqkln4gWxZsW15wRn/loMlT+hH5Vx+3aBj/PA/wAataLL9n1qymDEFLhG/X/P5mvlaNR06qkugkz6JpO9IrAjIoJ5r65vQo8r+NH/ACFrH/rgf5muABySfSu/+NJ/4m1l/wBcT/6Ea4BB834ivlsf/vEiWfR1j/x5wf8AXNf5VPUNn/x6w/8AXNf5VNX1MfhRQUZoPSkqgFopBS0rgFFFFMAooooAKKKKACiiigAooooAKKKKACiiigAooooAKKKKACiiigAooooAKKKKAGr0pw6U1elO7VMQENFFFUAmT3oNLXPfEDVm0jw1cXEbYlkxFGR1Bbv+VRUmoRcn0A5L4geNp47l9L0aYLsyJp1PIOcFVPt6153IzSSmRmZ2PLMxySfrV/w/ouoa5d/Z7OMEgZd2Pyp7k/06nrXbQfDNQm2XVj5pHIWLgH8Tn9K+bcMRjJOaWgHn9m228gfn5ZFbj2Oa+jI+lfO8ltJaapLaS43wTmNvfDEf0FfREf3a7spi4uaY2he9KaKDXsiM7XtKtdY06Wxu42aOTklWwQR0I968iuW1jwLrzwwTfuyd6hx8ky+47H3617aa4/4r6XHeeGJLrGJbQ+Yre3euDHUOZe0jo0BueGdYttb0eG+gYAsP3iZyY37qa1BXi/ww1n+y/ECWbyEWt4fLIPTf/Cf1Ar2gU8HiViKal1G0BrgfjV/yArL/AK+f/ZTXfN1rgPjWf+JLYj/p5/8AZTTx38CYjykCvYfg/wD8isf+viT+S15AvSvYfhAP+KUP/Xw/6gV42Vv/AGj5MDsxRQOlJ3r6S4CmoLt/KtpZD0RC35Cps1z3j/UF0/wvfSFgHlTyU55y3H+NTVlywbEzxBzklvU5xUulx+bqdrGc4eZV/UVBniui+HGnSX/iq2ypMVsfPkOOBj7v618nRh7Sait2Se3jp+dB6ilpO9fXNaFnlXxoJOr2Q/6Yf+zGuCX5WXPAJHPpXe/Ggf8AE5sf+vf/ANmNcGeSB718tj/94kSz6NtP+PaHv8g/lU1Q2f8Ax6w/7i/yqavqY/CigPSkpaQ1QAKXNN6Ak1hat4s0HTXMdxqERlA/1ceXb9KynUjT1k7Ab9IK4Ob4naQkmxbO9cdz5YGPwLVr6R420DUWVFujBI3ASdSmT9en61nHGUG7cwHTUUiMrKGUgg9CKAa6bgLRRRQAUUUHpQAUVQ1DVtN09c319Bb+m98Z/CsG5+IHhuH7l1Jcf9cYiawliKcfikgOtorih8SfDx/hvBx3iH+NXbHx14augub8QMe0ylf16frUrGUW/iA6iioLO6guohNbzRzRnoyNkfmKnFdCd1dAFFJmlFMAoqrfXtrYxGW7uIoIx1aRsCueu/H3hu3B23j3BBx+6iY/r0rGdenB2k0gOqoFcbb/ABH8OySbHe5i/wBp4uP0zXQaTrmk6oubC/t7g+iPz+XWiGIpTdoyA06KQGlrYAooooAQUo6U1acOlTEAoooqgENec/GyZvsun2uSFd2cj3AwP516Oa89+NNuzaZYXXG2Kcqx/wB4cfyrizBXw8gNH4V6dDZ+GY7hF/eXjNI59QDtH4YH611w6Y7elct8MLyO58I2ka/ft90Tj0IPH6EV1Ga1wij7GPL2JZ4b42iMXji+QcZnD/XOD/n617mnSvGPiMgXx3MQepiz+IH+Fezp3rjwH8Wr6ji9B9FJmlNeoMSuc+JEyQ+DdQ3/AMcexfcmujZsKTgnjtXmvxk1eNorfR42/ehhNKPQfw/nya5sZUUKMmB5xbzPBcRXCcNE4dfYg8V9F2cvnW0co6Ogb8xmvm/bxtGT6V9GaUhj022jPVYlH6CvKymyckuyC5aNcB8acf2PYD/p4P8A6Ca781598aD/AMSmxPpOR/47Xo47+BMHseW8AmvX/hBn/hFf+3h/5LXj/wB6vYfhAP8AilP+3h/5LXj5X/vHyYkdpSGoby7t7OBri6mjhiX7zu2AK5nVvH/h+zVlhuDeSD+GAZH/AH0eK9+pXp017zsM6iWRI42d3CqoyxJwAK8Z+IniQa5qSW1o7GxgJC/9NG/vH+QqDxX4u1DXN0TE2tl2hVx83+8e/wBKraN4V1rVmVrezZYWP+tl+VMfz/IV4+Lxkq/uUdgMq2hlubmO3t4zJLIwVVUZJJ/l9a9n8AeHG0HSz9o2tez4M7D+Ejoo9hTvBvhKz0GESOFuL4j55yvT2X0FdLXTgcB7K057gKKD1pRSHrXpPYaPKfjUf+JxZf8AXv8A+zGuBXJZcf3hmu8+NP8AyGrH/r2P/oRrg4x+8BHXIwe1fL4//eJEn0jb48hMdNox+VSVDaZ+yw55Oxf5VNX1MfhQxG4GayvEWu6fodmbm+n2nokY5Zz7D+vSpte1S30jS57+5+5EucZ+8ewrwfWNTu9Y1CW9vHLSNwOOFXnCj2Ga4sdjVh1aO7A6m58ReJvF982n6QHt4scpFJt49Xbt16DrWhZfDG5MQa61WOKQ8kRxF+frkVf+DNuseiXVxsG+W4K7u5Cqv+J/Ku+HWsaGFVaKqVdWwPGfEfgPVNIge6t3jvLdBljGpDgeu3n9DXJ5VlwRx1HHHWvpJ1DKVIBB6g14F4xsV07xRf2Ua7Ilk3RgdNpAI/ma4sfg40YqdPQDuvhR4knu92jXkjO8ab4HPdQQCv4ZFeiDrXhHgCc2/jLTRuIV5dpA7llYf4flXuwPNehllZzpNS6AOpOaUU1jwa9ICK7uIrWB7ieRY4kUlmJ6CvM/FHxEmnZ7bQ/3cP8Az8uMM3rgHoPc/pWf8TPEratfHTrV/wDQrZ+cHiRx/F9B2pPhn4aTVr1r66TNjA2FQ9JH9PoO/vXi4nFTrVPY0fvAraR4V1/xQwv7h2CE8T3TElvdR3Hv0rp4fhbZ4DXGq3Dv1ykSqB+ea9DRFQfKAOMcDtTgK6qeW0or3ldgeWat8M7yCItpt+t0R0SVdjH6EcVw17a3FndtBeQvDOvVXGD/AJ/nX0YVzWD4w8O2uvac8Lqq3KjMMxHKn0PsfSscRlkJLmp6MDgPhDqM9v4g/s4P+4uI2LJ2DKM7vyzXroPFeb/DjwjqWm61LqGpQrAI42jjXduLE/xDHbGfzr0cdK3y5TjStNagKxAFcf438aW2hlrO1AuL4rnGcJF7t7+1aPjfXo9C0V5wf9IkPlwj/aPf8OteOaBp9z4g1xLdpHZp23zTHkqvVif6Vlj8XKm1SpfEwNGzs/EXjS/8xme4RDkySttijB7D39hzXXaf8MLFYwb7ULiV+4jCqo+nU13GnWNvp9nDaWsYjiiUKoFWxV0cvglzVNZA0ed6j8MbJoS1jfTRyLkgSqGB/LFef3dpqfh/VWhkL213DyGjbqOxBHbpX0Ielec/Gm3j+y6fcqg8wyNGzdypXP8ASsMbhIQhzwVmieUu+AfGX9pSLpepuFvRwjjpLjr9D/Ou5zXzhb3ElteR3UTbJIpBIhHYivoHQNQi1bSbfUIPuTIGHt7U8txkqv7ue6KL9FFFeuBGnGevXvUg6U0U4dKiIBRQKKsArG8Y6SNY0C6sgB5jKGjOP4l5H61s0h61E488XHuB4h4C8Rf8I9qkkN0H+zTtiYdCjD+LH869ogljliWSORXRgGDKcgivO/iX4RmeWTWtKiMm75rmBRkn/aA7+4rlfDXizVtBBgiZZ7YHi3kPC/Q9R9K8elWlgpOnU+F7EstfEU/8V/Lzx+6/kK9qXGOK+f8AXtak1XXG1V4BGzFf3YbPQDv+Fenx/ETw2YkZ5p0dgCVMLcfpTwWIpqpUk3ZMaVjsaWuHvPiToscZ+z295cP2GwIPzP8AhXMa38RtWvEaKxhjsEP8StvfH1PA/KuupmNGCuncZ3vjLxRa+H7M8rNduCI4Q3OfVvQV4tqF5cahfS3t3IZJ5Tlif0H4CoZ5JbiUzTTPLIxyzOck/iaaDn+Q9z6D3rw8VjHiH5LZEtmp4S099T8SWVouCrSbnyM/IOT+n9K9+RdvTp6VxHwx8NvpdsdSvYyt3cLhVI5jTrg+5ruM17eX4d06d5bsaCvPfjV/yDbAdvPb/wBBr0E1598a/wDkG6f/ANd2/wDQavHfwJjex5eK9f8AhB/yKv8A28SfyWvHwMZr2D4Qf8iqf+viT+S14+V/7x8mTE6LxBpFprWnPYXokMLlSdjYOQcjmsFfh74cXBa2uJMDGGnOP0IrsBRivoJUYTd5K47GVpugaNp6AWul2sZH8XlAt+Z5rUVVAGFA/ClFFWoRjshhRQaKdwCk70tJ3oa0A8n+NP8AyGrH/r2P/oZrgh94fUV3vxnGdcsv+vX/ANmNcF/EPqP518tjVfEyJZ9IWf8Ax6w/9c1/lU1Q2f8Ax6Rf7i/yqUV9RH4UUc34+0S717RxZ2ciI4lVzvJCkDPWuR0v4Y3RnVtS1GNYv4kgUkn/AIEcfyr1LFBrnq4OlVlzSQFLSdOttLsorOzjCRJ09fqT61dFFGa6IpJWQAa8W+KWP+ExuOn+qiz9dte0lhzXhnxIuEm8ZXxVg20omQcjIRc/rXm5r/CS8wK3gvH/AAlulk4/4+V/z/Ove1614V8PlVvGemqwyBJu/EKxH8q91Tris8p+CT8wFNct8SNabSPD7rAcT3JMKHP3cjJP5f0rqTXkfxivHl8QW9ln5LeHfj3Yn+gFdmOqOnRbQmzikVmmWKPDFjhBjnqf8a+gPD+lw6RpMFjB92NeSf4m7n868S8JwfaPE2mxetwjdOwOcfpXvqnIBHSuDKKa96fULi0o6UGivbGBpKWigBKKUVX1Cf7NZT3BGRFGznnHQZpN21A8Z+JmrnU/EckMZPkWZ8le4JHJb/PpWd4X1258PXclxbRRMZECMJAeme2DWbNM00rSPy77mY+pOSf516n8KtOsLnw5JPPaQTSNcOpZ0DHAxgc/WvmKKniMReLs9WK5gf8ACztax/x42Q9/m/xpD8TdaC7fslnuz94A4/LdXp/9k6Z/0D7U/wDbFf8ACj+yNL/6B1p/34X/AAr0vqeJ/wCfv4CV7nls/wASvEDLiOOwj9xGxP6tiud1/XtU1t421K58zy87FChVUnqQBXuX9iaVu3f2faf+A6f4U/8AsnS/+gdaf9+V/wAKieX15q0qlyj52bBI+YH8a9u+FsMlv4KsUlBDEMwBGDgsSK3BpWmqRtsLUY6YhX/CraKFAVeABwK1weXvDz5nK/QBwooxRXqAMjzg59af2pkff608dKiICClooqkAUUUUwGuMiuK8X+A7TVZnvNPcWt23LAjMbn6dj7iu260VlWowrR5ZIDwLV/DGuaWxN1pspiHPmIN69fUf4VjqVY4DcjjANfSbLkY4qjc6NpV1n7Tp1rLnruiXn9K8ueUr7EidT58Zfl+Zc49RTW4ALcL69K93Pg/w2f8AmEWoHspH9atWvh/RbUg2+l2aH1ES5/MjNY/2RO9+YNTxHR9C1fVZFWx0+aRD/wAtGG1P++j/APXr0vwf4DtdLdLvUWW6u1O5QMhE/wATXZfLHgLgD0xT1bNdlDLqMHeWrKsKBxS0A8Uda9MBK8++NX/IN07/AK7N/wCg16Ca89+NR/4l2nf9dm/9Brix38CYPY8wr1/4Q/8AIrH/AK+H/kteQV698IP+RV/7eJP/AGWvIytfv/kR1O0FLSClzX0i2LCiiigAooooAKTvS0nek9gPJ/jKf+J5Zf8AXr/7Ma4TA3DPrXdfGX/kPWX/AF6/+zmuEkbCj8f5V8vjP94l6ks+j7P/AI9Yh/sL/Kpqitv+PeP/AHR/KpM19PH4UUKelNz7024mjhheSRgqIpZiegFeW+K/iHcyXD2+hbUhHHnumWY99oPGKwxGKhQV5DselX+oWdjb/aLu6hhizjdI4AzXI618R9JsyY7FJb5wPvKNsf5nn9K8+0TSdb8VX7BZHlK/6y4nkJCA9uc/kPyr07QfAmiabsklg+1zgZLTHcoPsvSuKnXxGJX7tcq7iOIuPFPjDxCJIdPglEWeVtIT0936/wAq5K8jmhuZIblGSdW/eI4+ZT15z9a+jEiWJcRqFXsFGAK8J8d/8jlqeMf6/wDoBXJj8NKnBTnNt+f6CZN8OcN4104HOd7Y/wC+G/8Ar17oOteH/DBPM8a2Jx9zzG/8cYf1r3Ada68oX7p+o1sBrxT4rf8AI53H/XOJR9Nuf6mvbK8c+LsJj8VrLjiW3Vs/TI/z9avNf4HzEzn/AAzcG28Q6dNvC7bqMEkdAWwf0r6AQYAHYV83q5Rww6ggj86988J6qusaDa338boBIPRxww/PNc2UVV70H1EjXoozR2r3ChBQaUUh60XAWsbxq5j8J6sw6i0kx/3ya2AazvEsJutBv7ZF3NJbuoHqSprOp8DA+fADn8K9W+DNwX8P3Vt/FFckn6Mo/wAK8q3AY9xXY/CjV/sOvNYSHEd4Aqk9N4zj86+Yy+pyVlcD2EAU7ApoNOr6pAGBScUp6UlMBaKSgUALRRRQBGnf61IOlNj6H606phsAUUUVQBWfr+pRaTpdxfzbikKZ2gck9h+JrQNcF8ZboRaHb2oIBuJwWPsgJ/nWGJqOnSlNdAObu/iPr08n+jra2uDjYE3E/ix5/AV1Hw98YXeuzy2N/Cizxx+YJIwQGAODkdjzXl+j6XeatqMdhZr++b+Ij5VHqfavbfCfh2z0DT/JgXdM3MsxHzMf8PavJwEsTVnzOWgG1SigUte6AYpDS5ooA4/4h6BqGrxQXOnXTrLa5YQ7ioc5HIP97iuY8JeP7qyl+w66XmiB2edty6N0wfUe9erN0NeW/F/Q44JY9ZhQKJm8uZV4y3Y/U968vG0Z0/39J2fUD0+KRZY1kRgysMgjoRTxXnPwj14ywtoV1LuaMbrYnrs7r74r0XOK7MPXVaCmgFNeb/Gp/wDR9Kj9Wkb8go/rXoryIilmYKo6k9K8d+KOsWuqa3FDZP5kVohQupyGckZ/IAVz5hUiqLTerB7HJV6/8IP+RU/7eZP/AGWvIO+K9B+FGvWdmJNJupPLMshkjdmwpOBke3SvIwFRQrpsg9RopqSKRkEEHvTs5/8A1V9MnfYtAKWgUUwCikpR0oAKTvSM2BTdwP3f0pMDyn4znGv2f/XqP/Qmrgid3511nxWvorzxUY4n3C2iWI4/vckj8M1yi5Ei8FgSBgV8pi5XxEmu5LsfSNv/AMe6f7o/lUlZ+j6hb3WkwXcbqY2jByCOMDkfgeKNQ1extIfMkmUn+FQRk19SpJxQ7o5f4wXs1v4fitYWI+1T7Xx/dAJxXkojmkkRI4mdmIVQozk9hXqnjqaDUrSwkuLR2SK43GPzAAQQRyfTnNVry8j0PQ7jULu3hS3jiLFUYHntgAemK83EZfPE1nKTskZup2Nb4di10vwvDHKhiuGLPMpHzZyf6CtZ9eSN/mtZQmfvkjpXmVpr9j4g0Sa60zUrqC4VB1iJWMnPUEc9K5jSPG2oa9q50a80ud4FGBeKzLkr1I+Uce1ejTpxpRUVsTzyZ7UfEnnXYjgVVhH33Yfyrjb3RdLv9WuNUurmUpcTMyZIRQp/U9RXnM91HpPjZ1fxZeJZPjbC4cnJ4+6e1cf8S9ZXUNbiW6+1oYshJNziGUZ5IUUqkITa5lew9Wepaz4s8H/D68t9WjupL2Zi8cMEDeYzMRjkDHFdh4T+LWkeImto7dJIJZ1YrFNHtYkdhgkV84+KNJ8N2enWRN6988i73W0+4nfAz0PrV3Q7rwbfW9rNozT6PqKDy3YT7jKoHJ/2fTNKNOMPh0K17n1bp/inT712jhkG9WIOTwCDXF/EDWfDl9dLDrGpQWL22djrICWDY4I/CvCtGk+H629xubWprvayohuSCWOeQR6dea5W+0nQW1VHvLLW49Pk+d5zLvY575pype1i4y1Qmn3Pfo9G0p7CXUjrkJs1XerqoPy+p5roPh1rWm2OnvdWGqf2hYzuRhFAAkXrtOa+dkNp4fu4vs19rUejSN5iC4Xh1PUkMMYrdt7yS0sZofDd8klvduzPEY8ctxweAB34rGngqVN80Y6hZ9z6h0LxZo+sA/ZLh9wOCHTBzW8rblDKQQfSvki21jxt4Q8PpBss79ZZCFZJg8keegwc13fw+8SeJrPRXPiS31KOVmLxl4wCRjsR1/KupN9g52j3t3VBudgqjqTVGTWdNQnN3GT6CvOdE8U2up6eb24nnhSOQxmOfIIPuD1rcjQygTRxgo38QAxSYva+RoeKfF0OkiP7LbvfMctKEOAifX16cV0lu6z26TBSA6hhn0Iz/WuKu4FIWSM9OqDjNTjXLm3Cj7ZCoGM+Zgj6D3pRg+ZtvRle1XU828W6W+k+ILu0dcIH3xH1RiSP6j8Ky45JIpFkidkZCGBB6EdDXb+OJbfUoVvdUvLa2EKlRcA4UDrzXKPpjrGs8dxBPHJgxsrZ3j1B6V4WJy+tCblBaDVRM9i8CeI4/EGlK5bF1EAs64xzj7w9jXR18/aTPq2j3h1CyWSNoshtq7lPsfUV6FoXxHspo0TVLeW2lOMyINyH3x1FdeGx1ko19GNSR6BSGsSLxV4dl+7rFpkdmfB/WqepeOPDlnGzLfLdOP4IBvP+ArueKpJXckUbWralaaXZSXl7J5cKYy2M9TgVJp17bX9ql3aTLLDIMqy9DXkF/qOreO9eisYUMVtnIjGdsa9N7HoTXrei6fBpWnQ2FsuIolwuep9TWOHxLrVJcvwgXaWgdKK7QGx9D9adTUxzTqmHwoAoooqgA15f8bGb7VpicbSkh/EY/oTXqFed/GqDNnYXWPuyMhP1XIrizBXw8gH/AAc0sR6fc6nKp8yeQxoSOQq9R+f8q9BAxXJ/CqdJvCFuFI3JJIrf99E/yIrrKrAwUaEbdQCg0UV1gJRRRigA7VzXxMhSTwbes4yYwrr7HcB/Wum7Vxfxdvvs3hXyVcBrmZY8eo6n+lYYmypSbA8u8OXjWGuWN5uwY5kJ/wB0kg17b4ri1C58PXMWkSFLx1HlEMFP3hnBPA4zXgYb5vMUZJwcf0r6Otd32aMMu1toyPQ46V5GU+9GUGB5BL4N8ZXUha4RpSe8t3nP4EkVEPh74nOP3FqmOg+0CvaaSux5ZRfxXfzA8aHw98TZz5Np+E4pH8AeKFXAtLZhx0uB/WvZqiubq3tUD3E0cSk4BZsZNDyuh5/eFjyW18L+ObP/AI9vPhx0Ed4MfluxXe+BY9ei0x1193M/mkJvYE7cdyPerSeJdDlurm2g1K3lmtR/pCI2TH9fSuV1LxpqX725s7Ef2fFuBkwSznttxWlDAwpS5otkuVj0PPFV5ry2ibbJcRI3oWGa8fi8UeIG8K6lrWpefC8rH7Jas3+rQA/OR0q9ou1vCcGvXV9FPM8XmXE8rb0X0A5wK7iXM9R/tCz8wp9qiDAZxuFV7jWtPhlELXCtIRnanzHH4V5A2s6bofh+e5OtR6heXyvNCXf5QOyL7Adqz/AniK3u/DM99DFPDPul8y5m5LccfMeMf4UXFzy6Hr+peJrKKFxDvklGVCgjOcemc1wPk6nq0720niy6YoN1wgXaEBPHQiuL+HGqabqE99rl5eG/1BJisao3yRoDyQOBmnaB49sZPGWvC3jV7BAgIEWS7Acknqa56lGnV+IPfbOoTQtNt9eh083Et5JIjSKu3C8DuQcda2bHT9OtdT+yrDZQGMn53b53PoM814nY/Fr+yvGN6txbXFpAGKRguW3jnjBHqap+KfGV54k1bSVuDNYRWk3mmcAB2Q9fw4pUqVOn8CsDgz2zWPEcljrlvYwLCkz9U3989ax/ife2+mzWuq3sqXttCd08BkB3Fecqp6/WvKPiX4jZbOS403V4XmXKrsxvcY4Oeo61zXijVm1jwnFqEt7KiKEhED7SWI4Y5HP51tpFaDjTdtT27xr4y0PX/h4NYg2ZDnbaO+0MBgc+orLT4k6Bc+CWsmlDRC3EbKCNgYfwgMcn0/KvHvBt9pFykehXd4wTcSkkshVVBX7uB71zugPFZ6vO93dKsds7mKMoNshDcAj0NQpFKkjvPD3xA1bS/F4tbOa4mtZAPJgHGSeg4471X1rx9qWneIBdW8l7A8U7FbZ3I8sseRj0NcHPrMdrriahZ26xFJfOC7jtDen0rS8UeIP7XtU1xbSO3upJD54RD5bcjb16nihSutR8th3iO91rUvtGvL5spS4EchJ5Ruw9cVoWN34i1jSZfJEEiM+fKV8zqwHIAPr7VkL4rur7TZbaKC3juDk70AUPnqcDGTWRp11eRXzus728oYEOrEEmhN30A9B+GGra5qbnwzcW1tPayFvkufvoO+3J6+1L4OuNL8I/FX7Pd6bPHEJmgDNnacjGeRjrXn97qtxb6obuzmmgmRwwbd8xPc10MOkza34Xvtfa6njkgAaHc3Mr9zuPAPtQ+yHydTrPiLp+hf2hDdabqYNzbXBMsSAAHjPOMCpvE/jyG+sYrfTZY08u28kpLHyD6ZrzSQxSaaY7i6uY9RX5vmfIcdKZoFnpa6/aLqmoiFDL+9DR7hjsapSbRLVjvvD3i+1k0yLQNbT7Zi2dVEvO05GNuM1qeGvGNrp73mjy29oLGRMpcMxZi3sAOMV594vvbKz8VC40N0t0iQcoCEz6gD1rZt9a07UNELWi2lpfhtstwkfzyjuCOlHO9h20OxttevdBWL7Fpov7a9zuIy4I9c9BW7J4g12C0t/7PtzeWM64lnXLfZjzxkHAFeWjxxdyx22i+XFClsHjAjGfO3DHIq34L1S407VLnQri/wDslvdqVCTlhhuoOO+armaJ5Lnt2nw39vYxW0l7HPZ3WWMsrb9vTjNdlpd5NJF9lt/KEaDbHJ5gKFvQ4PH0r5gbxBr+l+LUtZYTPYSny4Y3JEagYyye9ehazfXHge7Oo3dtd3Gl3wWQukuNjkcnjr60ash0z1kw3l5E2n3dxarNISdsasCQD2pt7HeR6dNatbxQJt+WQjIPYAjOfyrzuw1qO11e18QXGoG50KZcLcq53xN/dOP8K6X/AISnSLi9vYrq+R7ZCGSdXYkf0qotMhxZW8O2Hiiz0S8t/EdtpNwodnhDNuBHb1wPrWxoepW502KGG0is5yNrbRvRSSeBgf4VW1LU/Dc1mJpFSQeVlbhd2wnsG5659qg0S+l0vTVDWD/6Y4G1JcqfoR0xTvYctRltPrEU15Z6XFayzRyhpjdAooB7Ad/5VLe6lb29pFBd6TbRMW23G3Y3lMf4xt5K+9VPtOrX3icxW5XdCADG5ydn+8Rz1p13o8R19Lu/hhhSfdG8kYwceneplFTVmSPg0X7Tpkt3Fcoxjb5um0D/AHquad4P1K6uEHnWkULAfvXlBGPYVM0djp9nK1vfQvEoZTFjAdQMkEZ/Wm6LeXStDZ2yo1oeU2kv5S4yMEnPWuOeW0JO9ilOx6p4V8P2OgWHkWuXd+ZJWA3Of8K2QOa8/wBP1+70iONbyVJ7eRipc5ypAyfrXU6f4g0u6ZYxeQrKVDbC2Dg/WuuFOMEoxWiNVUTNiikVgRkHNLkVRYxepp9MXqafSjsgCiiimAVzXxE05tT8L3ca5LxBZkHuhz/KukproroyOAVIwRis6sFUg4vqB5V8IdZjtL6bSpnAS4xJGSeA44I/GvVgTjtXhvjrQ5PD2ufuFdbaZzJbshOUHcfUH9K6rwb8QovJSz119rKdq3IHDem4dvqOK8rB4j2LdKppYD0qioLW7trqIS21xFMh/iRww/Sps+4r11JPYBaKbuHqKz9Y1vTNKhMl9exRY52k5Y/QdaUqkYq8mBoSMFUsxAA6kmvE/iJrg1rXWSFibW1ykfoW/iarvjLx1c6tG9npqva2hOHfPzyD09hXLWOmXt3nyYSEUbizMFXHrk9q8XGYmWIfs6KuTJpIi0+BrnUILZQcyyqox7kD/GvotcqOf0rxXR7Wx0m9TULjVLZZbb5wpHAYqSDz17V1Fz4ot47qGwm1N5JXAeQhsBEP8QxxiuzLsLKjFue7I9okd7c3lvaxmSeZEUeprBvPEU8hCWEKLnPzS9ceuK4iLxPa3LXd810Y7C1LHLKd8pXsM9uKwtCub3WzPrza89gvltFBa7Bt2scqxPXPavRXYXPc6PxB4ln8tL241OT7LBy6W5GZWzwMDn1rn7jxdpupeDJfEguWnkilON7gGIrkYAbpXJeIPC+v2/hu8YahYSsz5haeQxOGIIAA6Ek/0NeZw+HvGdt4On0r+zZk8mZpplCfLg88HByaHF3WgRin1PW77xl4V0PwxcnRbeS8m1BftE8qkSbpDyQzccD0rjdZ+KutR+BbJFYfaJWcmS2XaqKOFGO3NcJc6hY2Hw8fS7uxuW1G4kCqzqymNRgk/j0rM0nUtPXQpre7t/tM24C3EpJSELk9O+eKhy5dDVQVjtr/AMS69r+iGXxBeSvamPygsT+Xu2jO73HrVnxBq7x/DuHSNOvpYrFYFYiM/M5YkkMf/rV5zrfiP+1I4ILbZYW8EGwxIPlds9R7nmseDULhYHt1kZ4em3PGPpWbkilBHp4uLzT/AISW37xftF0xWCbzM7IjkkFex461D4d16Y+F202a7jtkWSQvIz5Mny8DbnH44rzY6pdSWwtFuJhAp4jDYX8qia/bcqyMX2cITzs+lPmtZlKCO78A6paaXqurC8mBi+znyEdwFLt3/wA+tczZa5qWlXEn2CcRJKSr7SSWUnkZrn5nLuZd+4g96azbsNuI9OajmQ1E2JdT+z6zHqKfvDHN5g8z5iT7561b8W+JrrXZ5LiRY48ABdh24BHPA/GubLhkyWw47A9aS2k2oVkRd3qepp8yHylsXMv2LbId2G4I60treyshhkZmTqq+h9ap+Yw+VWGCaUmSGTeMZHajmQWLkM6xXIEmTuPLDtUN4WSZ9oyd2Rk54qKRusitljxxTUlbyz3HcGpbCxLuT7O2ckjvV/TJoZbd7aSYICdyZPGcelY8cu19mTt9MVGwXzNzE5z2pXDlNPSZbG31NHvPPaDdh/LOPxFTa1qUNxdbogxReEY9ce/vWaVAQupGfc1GPmQ+Y1NSsHKi5JqD3EQDDPl8gjg1e0vxHdQ2cmmzN59lJn9yw+UH1HvWCnyllHIahW2468HjHejmdx2LlxcqrBuTgnIPbpxSauV3xmKTIAV+D09qg3faD26HOaZBH8zI2SCOOOKq5LSN/Q5LK+t5INSM7ybD5Lo+Nh7ZHem2F8dHZ4dqsJiFkDgAkZ7e9YEbT277t2MccelXJY0ntjMJ/wB4CAYz1I9aXMS0dVqd5otvdR32lwqW8vJiuHMmHHfNQeJ9bg1WGC8tVdLplCypuyFxxx3rAtmWSMWryeXjv1zU/hu5ttL1ZLi6CvEpYeoHvihSdwSOgTUda1nSzAkMckVnlwHfkH1Hc1e8GeINU1K8s/DurPLdWayFFV2IZFPYE44rk7/UoV1k39gxjw/KgfKR6Vf1nULy4sINYFrCNuEWcSfOSPbrVppPUGj0zV4V8Cy3EPl3WoWd192NQVjhH54zWn4J1aw0GCz1Lzvtlhekm4hm5MYHQDNeXaPqV94quEtr26lnmVPkJPBA9SaseFdQWCa70eS1EqzsVEzKWeFgeq9se1P2jYnFHtF945/s+wkW00u11LSlbc8IQKeTnHfoKn1bxVqFro7G1tSlhdqskKwxjdFu7Z715r4Tul8L64x1F457Jw3ytNkYbPO0cA1vSeJf7AUahod0JrcPsubOZlYOpxyABxwSPwptkOKO78J2+tNp6atPqkY0wKfMe7TbNGy4AII7fWrWl6e+p37ajqmqLc2rSiOHyJOG9NwHauA8ZeM9RvYrfVvDuk7NGnCxTWgJZpmA5+QAnFHhyzvVsW1S3kltrW4YSS2kuY1jwDnGe+e/WrTMuU9Bk1HStJ8SSLJeCSPlDbvgj3IOf0rSiu7LT5BBoNrIzTt5sgjPAz047VwWhXdjdj+0ormyvNJjdfOt5E3Tw+49ava7442akVtbGKVAP3d1bg5eMcAH1x6dqakhSj2PSdKWfVIFvLw24mjf7vllWA7/AE+tO1iaFbeO3hYx3RGY3+9yOg+lcJaahr01xZ28kkmm+ZiSJmTcGBOMBu2fQmux0ktp89w9xcQTshHl5wGHHIJ7fhVKRFjo/DGsapHYW8810rpvxMnl8cdQD1Fd7bXUFzEJYZFZT3zXjWneLRql0I7K3ubeVWKyhn6AH+Ds2RWtN4ht9Knd764u1ikx5ZMTDtkjIotc0jNo9TTqadSCnDpULZG4gpaKKYCCjrRQKAMvxHotnrmmtZXe7aTlXX7yH1FeLeJdB1DQLxo7qMvEx+Scfccf047V74RUF/aW95A0FzCssTDDKy5BrixeChiFfqJ7HzzZXl1ZziWxuZbdscGNiP5cVvQ+NvEsabf7SdvdkU/zFddrvw2s5Q0ukzPbyE/6uQlkP07iuUuvA3iSDczWIlA7xSA5/Dg/pXjVMLiaPwi5iveeMPEl0pSTVZQh4IRVX+QFYmZpZy4Z5ZXPOcszVoTeH9djJ3aRfAY6+Sau6d9n01Fs/lfUp7dZ9wBKqm4gjd0Xpg/jToYWtiZ2nexLnYzJbWGPRri/a5R5FhaSOJDksVPIz0qxfXd/NBDdWdqyvd26vcJM+MqoHIHQVmx+JfD+ltJYNNBJfRs32lYlHkJkZIAJwTkgVwuo/EAWSWyyzXUiZljaQp+8YMeCoJ4Ar36VCFGNoojlcnqaXiDw1q3iPWJNYTVY9ITUbdg5nfeFKfdGV4DH0q7b6TqPh/R7bWLvXbd4tRiS3d2g2rjPy4JOcZ4x6E15pceKE+wWVvDqEsVrbTs9qGJbcCf4/wDa61ma/wCLrrVbXy/s0vkqCuWfhW/vKBxVSmrmsYOx2Gq6xdXkraCNbUypIxXyo9qhSep9uazdI1LXLG0h+zanDLbWTiCSFDuMpI7DjPWuR0+TTorZ7i9nYXIIdCSd0n4ise41Fp7tmDlBz8uam5pZWPV7jxFr0enNcahZzxQ2zL9nSNdwBGSCc5qwnxk1uSddP85YbdgN08ka4LbcZ+ma8o03XNUtWa0kvLg2M7bmRpM5PTJz29q2L/xA9rv0mQW9xEsGFlMSggkdj/WhS7C5Ue1w6p4F8SaAs3iGMzXE0a8QdWAH6V59p/w+/wCEmtpZvCqx6ZFLJtjtbyTdIVHG4nsK878OyW15qsdveXcllEWJ84Hla6LW9SvfCviOOa1v47yyj2SQlzy2BwcdeCPpWnPJq7J5Y3GeMPhd4z8Nzs1zo5ubVR/x827h4+/XuOlcVJHcxnBQxZ77a6rXfHHiLxBIjazqV7NBuyYd5WMntwOOM9K7/Q/EngG08P2un+MtNk1CeYZPyD9yvYgAg/nWb5S/eR4iVYHO45+mBUUqPu54B7ivVfGGk/De68M3V94Sub2LUTIEjsppOFHc/MOn41wI8N+IZrF7yHR7qW3UgCSOIunQ55FTKOmg1PuZXzeUVU4GPzqFmXCjnNWHVlHlyI0b5xtIwRUPO7Yw6dKykmaLUYwy2QoH0NNkYsMMTx6U5eGO3Gaac8lBg+9SDJLcqo5Hbgk0FpASzMOT0qMONgzjNSFgVw2QaaBDN7FsjgHPApwZt/ydDTQo7GpU+VelVcdhHYMNoOD64qHeFYKecmpR8ylSuefSq+GLEKO/GelAiXYAG5JpVYr6HPtSsAsagEe+Kjk6CgEOQozZfAJ6CnO4B2dgc1Bzkdc9qc360hkyMsS5wDz6Us90kjbol2+1RMG2blIqAs/TindiaNCRjNAGAz9O1VoJGWZg5BJHUelRbpAqr+Ypu58Hdj2xQFlYkyY7ncTuxzk0TyRyKXUANmgnzB26cmq/7sA7crzzU3ISLaPELRVd/wB6rbj6EVYiu4YysTKJIsd/U1nTBY5duVPA5HSn3CorI2TnHAHShOxVi7b6hNZSbrR2TDEgrV7TtUuo5ZL1JH9XOB1NY+FeNdg2joST3qW3unh/dKFIyM7qtMTidjH9k8RWg3Xq2t3GVVzKfkfrjge5p3g7WLHT7a+s9UkZZH5ViNyuQOlcZcySmfzNwBOPujHFBB2lmYhD3zzVc+pPKd74U8VTaJ4gknhYJby4GAPuL3Iz0P0rSuPEeuW2sn91dTaVeMCofkmM9MZ71y9y2kXXhFZY1RdSik2vlyTIuOoFQ6Lqj3EIs5ppJCoyAykkY6Y9Ku73FZHoMyW+h2Ed9dWreTIp8xANjk+h5xXXfD650XTLNNXs9TjuLKdyJLe558rJyeB9a8csNelW4axvoi9q/wAqoVyVPt71v2tw3h+5huojaz2V1Gd6yR/Og9CvY+/SrTe4nHTQ9b0TxVe3l7f29nDNf6QW8u4ikKnyjzhlAxgc+/1qW7t4rm4F0t8Z7aPopJ3n16dRXmGnalpOj38WuQzHUFuY2WSJj5bRnPGAOKr2+qXsOoS3WlTTbHbcheRiFXuCaHIxcUe4aVN4ctJFazBLSJuMJlPlSNnAKnqGH1p1ldX19c3dpc20rR20gESTMAwGOoJ6j3rltEurZoLfU9N1ezZXjVbm2ljBbeDzgHp9a0NS8YWVmY7awtDqceCzSqP3iH+6W79T+Qq07K7Icex9QrTh0pq9adSWyOgKKKKYAaSlpDQAtIaKQ0roBe1Rznahp+eOOaq3TMM9ximRN2Ry/jXVv7PsJJFZVbY2C+cZx7A14P4w8QWNjpN3cRzXTbmFrO8OFLOV3DA242ZPJ4Neq/E/W7PTtGuWuriOLKsql+duRgnA9q+VfHviqLUpUWwdViRSkxMYU3DDhZOOOn40SdkZwhfUp+J9ftdQuRPHBEjGIRShBycgfN05PFY5vLyYkTXDMI0KxMeWAPasmcPhpN+7AzzQsw2liwK459j61hzM6LE8DQxq0d0jZHyhR/DUS3kixhY5iVDfd7H61XSRnXKZYj+P/GpEWHymEhVjt5CHBz69KTGkPv5pbg8qMZwB6fSqrbY5EDemRUdxc7wFLlFFPnIAVlYOe4ouXctXMrGAxbFPHNUxHLjLEFeOo6CmvcRdWLjbyc9BSNcl/lwef4uxFCZLRYkniMKo6KVXhSO/1pt/fT3joJpGmQKFUvzjGen50gRTGBt4AzSSjaqcjoOAKLgi095ObeOCQ4RAQB7E96YhjebdLukcj75PSq7M0kWSpLZHHtUa54wxUE4yT0qSy9GPKlEkkfnAcKM4/Gu38OfE7xH4fsjBHH5tqgxHBISEHvgda4OC5jjhaOf5zuyrDtUVxdSyuwByueAemKfM0TKKludz4z8bWviyBftXh2xgvCgDXqMQwPsKx9B8I3HiB2g0xmknSNpApXhiMcA9uvesAQiSL5M/JzntWpo/iC409Fi+3TrAfvRQSeXuPoSOopuV3eQWaVkQ65oN/o+5dU0+4tZCByVyvfuOO1Y8eUXayhvbvXoep/E7X59JTS1tbNbEZyjw+YzD3Y8jrWPpTeE7zRJ/7Qs7i31VG3Rm2JYSDnghvwpLlbH7yRy6xfN8q4HvU7QIyjEgfjk16HafC/xbqdpHfWmneVbGPdGszBJCvrjvXKa/4b1rwzdmHXtLubPecpvAG8HuDVum1sSqiZiRLCobe5B6BSOtJKg8v1HUGpri3i8wSI+4EngjkH0pWaJ7ZVbhuRWVkyymFKru6ikY+Y5CjBHWrSQyR3KWdxGVUjqRt69Dz2p9zp15CsskcJMaY3sOV/OiwrlBiy/LgHNNOTgbcn0q9b2jSqWjyzgfdzUYh3ygJ/rs4Cj1o5WO5UCq0wYjAHGKcF+fK/cPrUkkMqSNDOvlyqcc8c0picxBW4A/iHejlYrkMmckDgUxg+BwMdzUwgkD8lQnqabcwyxsFUjb6kdaRSaIVIYnPFK0arypyff1pNo4HU9aeqMynHfnmlzKw7DA+0kMRgjtTJFVUJ6DPBp/C434z34qGR8H5elQ0FxQAW3feOe/FMeT5xGx5zSBiVJximPgyBlOakZY37cx+tSyOFkxtByAKrMdzhec+tSbshlIyx44qlLuJliWZXAO0bgMcVDCskjY+4T6d6a8jMdoXbjrUZeRCpBx9abaFYtRNLDMegAwWrQubly6TWoWJ8fNhsZrMZvMh3D5mPXFS26xlD58jowHyjFaRm7WIa1NW31T/RE8xMSZJ8wdatf21f6x5Vq86xjG0seNwHrWHEyAKiNnnkmpPMMExK49qabBrQ2NJkELG3mmVVLZGVyK29E8Qf2PPcWcyK+nTBkODypI6jjiuSezn+zi6IbYCBk1dE0EkCptcucZbdxVp2Muh6L8Mb/QdP1+UeImVtOuIyscrnLRsPQ/T8OK2ns/sUTXehXjXOjySEQCSMM2Tk5OfpXmcYtjaxjd86k8kjn8e1aFnfyzaetrc6g8Plv8r+YQCPTH9a13Qran6LLS0i9KWnHYoKKKKYBTJZEjVnkYKqjJJOABTzXC/GDU3tdDjsYnIe7fDAf3F5P58Csq9VUoOQFHxF8SBHcGHRbdJkU4M8uQpP8AsjuK5S68aeJppjINSaIH+GNQo/LFc4PlG44Hvir+n6Tql/HvsrC5uV/vJEdv0zjH618zLF16z91/ITZqWvjXxLC+5tReT2dQw/lUs/jrxBIrD7RFyOP3AqlJ4X8RheNHvM+gQVUuNJ1S0iaS80+6gVSPmkiIUeuTTbxMVduRLaZwHx61KS4eLLzsTbrM5+5HKSMMvpx2xXg9025cgMIxjr29q9f+OGpfadOsbe4jKvBuiHzfe29G29uO9eOShpF+9gY496+gU1KCt2HFWQ+4YPjy8kEfdpluxjmBlC8dB601JvLX5QGz0PcVCHeWUjDc9PrVpGqJZpdrs23arE5AHSq8PzOfnOzqDVpd0K7pIw+eA3oaiEiskixxKAT81JlWFYRCAZUkjqMc0weWVPyARjgNjml8l2AO/djuP61ZaWNYlaTYSgwyeppCKqR/6M8gAA7A96YrRrGjeWrDvxyKklkPlhSCo5IFMiRjCG3KpH8PrQFyYsWQIVJUdDSyoGQMsYRh3J4NRNOIzuxyT909qddTFlTzF4Pp2pDSIxPhVTcFfntxTC7GLaMEg09404LbiPXHSkfyo12s2c9NvWkmMauXG1lwfcVFE37wjI4P0q2EjaAbpGb0JHK1Ctv+9OCGUjjNDAcsj8kMUOeB2NE8e/aeA3WlCFQScECljy58tuw6jrSuAiO8eY2YHPBzV7TNSm0u6juYUjYqMKHXKg+tUSqbT81RtIuSivxRcDsV8b+Jru+FzcalPchYxGYvNYKV9BWzcfEuW6NtDquhWNzawgrtkBZ9px3OegrzZVaPDxO+/IyAcVopfQY/0y2WQ9AMYI96qM2tmSoI6m9tfBGqGSTQxfadMzKCJwDEoPUjH8qwdS0C4tbxlsG+3W6niaFDtY98DmqSTQKzNGAw4wH9O1dBo3i7UNJxcW0gt9owIkiG1qq66js+hi6vdXM25Jl8p9oB3IQwHtmmWN/P9mltJmLArwPf3rurz4mWWu2Mdj4j8NWF/wDPn7S+VkA74x0xXG+J49BXUHbRLm4WLOdkgyE9geppNp/CxWkt0UbeWazvIpGXAJz7EVpaxHFcKt+MIzNkIkeD9RzWTc2mow2y3U1vciB/uOykKfpTRfXIVI/mKDpz0ojJrcfJc6Oxh0zWlSOYzQ3MeQ7qm8MuO/eqNvHax3otrgsIslQQOfxrJt7ya1lF3bzNFLjkhiM+3FWby+t7oGd932hvvEnIP41XOg5HY0by12x4htzNEp+8i8g1Q/s+4uIjcxwySRLn7ikkfhWhpWuyWti9rDbhGkwGkDkcfyqPSNWu9D1Hz4LgsjAqYy+Ryad0yUrGAYkDFvmHY8U1o/3bMjEAetddqGmX32dtbPkCGVDIjDBAbPQiqUMFxr85+y2q/aDjKJHgEeuBWbirlczOa8uP73mZPfNMn8t+F4JHpXUJoPmXjwXUDwPEDvVCOvvmsv7Ox1GRLe388bD8uMkfSh02xc6MeONSu3f97pQqqkgjAz81XTBF5IARxLu5X0pH8jyk2g78c/WodMakVgGVmKqCc45qPafv5OT6VZVg3zbWODg0wsZFaNVK56Go5O5VyMKWjLDPHU0yTLOFOBinw71Zl+bJbGDRKJFl3SR4wetHKguLbqu0qP3bDtUsSt5ykKGYnqTTQxJD7Bg0MrAeYrE5PC+lXYRYdUUbTnA5J96epjmUAKwGOuKhht3k+YthSCeTyaktp9pEL/dBwT7VSFIu2cjsv2VGL5/gboTniiG3kguNlwSmCQVI6GmWxEM7yW8g+U5XPUVLf3NxcXDzTuXYKO3XHatDI07O2hWaP7Vd/Z4i3JAyfqK0L+6tTGfLlBUOFBUAEjB5NY1xE32S1uM+ZvUnAb7pz0NaWgwQy2L/AGmKMsWB+bhuh7+laRfQFufpIvelpF70tVHYAopKM0wFNeUfGpWGs2DcbTAQPqGzXq5rhfjDp5uNBivkTc9rKNx9EYYNcePg50GkBzXwr8OW2rXEuoX8Pm28BCpG/Klzzz9AcYr1uONY4xGihVHAAGABXDfBmWNtAuIlwGjuDv8AfKjB/Q13dZ5dTjGhFrqAHpWVqcMcsUiSR71IwQfTvWr2qtdoCG9MV6KMauqPkH4teHCbjULW8ulQae4kiQnBdTwpHvtIH4GvEdRi5KRoQuelfW3x60UfaINUMHmrMhtpVK5GcMVP9Pwr5X1+wm0i8khuImVnJKAjAA9q4aUXFOHY3g7oxDCiSAsxB/hx0pZpfLVeAx7EDpQ7MyDDD5TxULKrD5y2a0KLDyCYqzdxz7mkgEaymRl+XFQK4CADk84p0m47AcgHsOlVcdi2ZXuLdljQRsOu0cNUBsWVRvZuRnJ6Zqa2vVtwMZ29dpFMuLia7jYQxkjO4j+6PajQOoOVEGAoOBhh3P0qtJtVhwSOzYq9BbqY49ko+boX4yfem3AUKFVwcnLAr0PtUpFFZ4AVyJlBz1bvSSMwiEaSKeeVxRcRhUP7xnPYY6U1kZFw2AwxyD1pX1HYa7Oi56p3WmQJHgyc5zxmpWk8xvkAwOCGFRKCW4KoPrSluIVpM/KFITvikjMbHK+ZhTzVmCI+WSrKD71XbzPNHG3nBA6NSAe32ddpVmBzn5u9Mf7xkI+UntT9q7lMg2k5pryMEVdqspbk56UgI8qWGeB3zSrHEpK7lPccUMhO+VWXB6U2RNvzk8npigBw3NgKN2KWUSM212xjpkUkMm0EBR9SetDyRk+ppgSCQCPAXJHU+tWBcHy/L2rt/WqifdLbTgmkdwp3MCfYU0wLCLB5m5pNvHQ96RfLkmCo6jPHNRI6jHyj+dQs6hwygA5zwadwN2Of7PEUvLmR1H3I8kj/AOtW9b3Hh+9s8HwoxVIwpmjnK9AOfrXFG5kJyctx3NWI7mVY9sc5CsOVDED8eaE30E0dRpfgFdeink0TVrOIxjcYbqYLgemRWJL4P8QRXptE097iXBINufNVh6gisuBriFv3cxUDLHBxn24rZ0jxZrWlsxsr2WE7dg2HAUUcye6F73cxLi3uLS4aGdJIZF+8jqVIP0IqKSaTG3d9BXSXniX+1Gjn1i2S9lBBMrKNzD0zWZ4iOmzAXVhAturkDyg3Cik7dCrvqV7TWNQtVkjSdtkq7SDyMfjV7RtYbS5DeRM/nhwVIOAMevrWDt9PXrSFmzz0/SouS4o7jxBrN54n1ifUrJhbv5KtImByAOo+vNQaHJqWoSD7MYpbu2+eMAANgfzrl4dSkhhaOEAA8A96S2vLi0u4ruBnVwcnDYz+VWqgcp2rpqmt+IYbY2KQX8i7VUJtWQn2rI1XRXsr6WC4jeLUIWG+3ZDyKsX3izUr2S2vZ/3NxAf3UsfBUDpz9a2T4ovPFkkMgWA6yigs5X7231+taqopaMTizjdTfGomVbbyt3/LLsPz5qn5AmcSKoUrywFegJYf2zbeZNbW0NzZA+YigAOM9f1rn5PLurwQ2OlTC6BO6NQSGUdwOtLksK5gXUq3BDDcWHygYpzNLdxfu7TAgTEhUH8zWgkltYX0dysEitE/zxMufr2qTWdRhXWbi90JStvIoLxhDt6DIPtUON+ozBgG44UluQAPSpxBItwsTqVYngnjinyKpAvEjEWW6KCRWjczz60sfl2gWaCHLbOpx1NSkkguVNQs7ixkUSfdI+Ur3BqKe1xHFMJVUseh61Yaa8vk8uYGQJyBnoBUSgGRYjlznK8dKa2C4swhALKGY9wKuwMos5I9uWByD61UQOlw6sAFx3FTRrseIyMAhPzEHkCrSIJo5G2CMKeTxip287yNkYYANTb1Uhm8y2bfGMFCakmYy26yBduT1UcGtRrc/TJaWkFLVJWEJijFLRTADVa/tY7yzmtZhmOZCjD2IqzSHrQ1cDxPRtSvfA/iO6tbhTOm7ZNGvG8c7XH6n8a9EsvHnhmeNPM1HyJHP3JI2BH4gY/Wq/xD8KrrloLi0CpfwDCf7a/3TXjc6vFI0bAqQcMp6g+hrwZ1a+Clyx1j0E2fSEMsc0aSROro43KQeCKdIu4EV598GNSkuLG706Rywt2Vo89lI5H5ivQ69fDVvb01NBynE/EbQ/7W8PXlqiB32F4x/tLyK+Qvil4f1GSBb9bN5YYlJm2DmPOeT9Dx+FfdV3DujKrxnvXh/wAT9Aexv7nysiC8DSJjpk/eTp68/jWOJ/cyVbps/wDMineMuU+PmCKcSLtwdwPrVR0YMdn3Sc1teJdLktdYu7dtyKsjAbuD14rGlMkaARjPua0uuh0DMIkRk+V8+tCSeayttZQOBTfJZlDHABpyvsj8oNuA7H1pFJDvs3mEbjuA6+v/AOqrdlK0AeJVaPByOPu1QMjMiyOTkZwRxmr7oix253feB3f0phYZcyNPbhhtdc8j0NUpLhCArZLg43VJJKIz5aPtUk5Paq21NwIYNu5JqWBKZJ2JBUjHpyKjaNjJtmLbOuR0qWU8YU0j/wCqbe3IpDuQXLBQPK+76mkRN0Y81yp5x6U9fMUAxqCc4NPhtZpnAXG7PTGaSQmx6BRF8hB96PLaRdxXp0rd0bQLqYhXUrn2wK6bT/CjsdzIMA4+XnNbKmQ52OA+x3BIwrHvwOgp0dnPtctGcYzmvUU8MsNp2sQvQAYzSR+G5JSV+z4GeQe4qvZWDnPK/srqm3k57Ui2kgXDRsB9K9MvvD8eSI1KH0IyKpSaJGoCeWRxzzS9kLnZwP2M+hFAt/7ykV250f8AhVQePSoJdL24Vkw304peyHznHNBIFKjcE+lRJAwXOWP1rs5tLJ3b1+UAYx61CmlLsI2k0nTYe0RyIjclvlUZ6ZqOS3aM+uR26V0x047yGHGeBt4qCWxIbauKFAFNHPoHyoCmg7gxxxz+da7WXzYYEY71Vls5VLEqCO1S4MpSRS3SjBzle49aWNkUsuGwfepvKb8e1QpExYswKjOKzs0xjdzDhiSvYelMYKQcE5PX3qZ4WIO3kDv61DtbGcEfWmwGrnkEHjtVqy+zykRzMAOefSqTMyyknJJp24AADg0m+or6j7uHnEciuQe3XFQOZFwhBA9TSBju3E9P51Ze4aeMLIVcj7uBisnZu5dhbSaRiiTsDH029/wq1perSaTqizWpEY3YZSMhl981luC3O1sg9BSIBKNzE5HSri+ULHTprl5a3QvLX5N2VYq33uc4rtU16aP7J4tm0pWdNqiTO0cfSvLEn2WphKKxJ79qv6H4m1DS0a0jVJoJuDDIu5R+daKqurM+Q7TVb/8Aty5k1ixsUkljJkuoy2VKe47iqFpqGi6TriahFp7zabdQ7ZE2kDLdQD/npVXwn4jXRtU3Pbq0M8ZjkAUcKew9KdBfbtZ8u8UT2M82WXb8qqB2x04x+VaL3tiE2hly6xs7WNj5+nljycnHPFGizLpOpjUntZDbElN6ZGAwxkV02mW+j6Xrd7pcTsdP1GMi33y5VT279axNRupzN/wj9/ExtgSsMoBBHpzVtCMPUXkiliu45g0TuSu0YwPSrmpzK0cF7FbSRS7VAfbhcjnpWtp1ra2VtfabeNG/mITEzncqsvPHoaxtLeSaAWs257bePk3dPepauNsrTmfUEaYrkqcyEdu+RTGtVMKv55Y45X2rbSe10yW7s44Y5VcEBiuGBIwD+FYiQzRzKh6n5RTEaOnNEbaT7TllAwo71PYTQi28mZi8Sn5QetZMgktp1VsHH3lx0q/dwy29vC0q48xQygdhVdGNbn6YCloWjFXHYQClpBS0wCiiigBGXIrmvFPg3TNdczyKba64/fRgZb6g8GulzQazqU41FyyQHLeCfCK+G57iYXrXLTALygUACuppM4o3c44z6UqVONKKjHRADDcpFYHiXRrXVLJ7S6j3IR8pBwVPqD2rfpk6b4yO9aNRkrNXRMo3Pmf4n/CeaawuriwmN/cFSUSQBXVhznI+96V8x3kM8Fy8N5C8MyfLImwhkPpX6L6pp4kQsF+YV87fH34Xy6kZ/EejQ77xEzPbqQu8Adfc/wA6TpQjHlghQqPZnzDKqjK+YTg8ZNEMbbSZGLL6ZqSS381i3lttJyG6A0iq+THxgVzyTOiIxpdw8uNB+NWbeGY255GM/wB7FRKuwE4Bx703zXkPHC+tHQZDJzjpweoOaTYNqsTx60+SP5Cq7T7ioV3KBvPHTFSApdgcJ39av6bpN5ft8sUjZxn5T1/rWj4E0E+IvE0GnrwgRpXP+yMf419GeG/AUFvYoqrn1IralT5iJ1EtDwvS/A99JIFljdRjJBBrvdC8AyKqM0KqvrjmvZtJ8LW8YHmRhm7Gt5NLihwvlgHtg1vGEbHM6zR5dpnglUIaaNsfia2ofDKQrhEz6fLjFd9bWrDgxnP86gure4bcoRNnc55qrEOo3qcPNo6xqnmKS2eMmqFxZxxMzGJg3Zu9dzcafG8Xl3Du5A6EYxWLeabbxjayvk9Bvoa7Ap2ZwV/ax4IMYGR+tZVzpimJWwQTnPNdpfaZIshZVO0jjNUJLBmceUAxA5wamzN/aJnHtYGOPOMKe2apXNtuxjJ/WuwayZs88Dt3qm9jGspBDZIpFHLGyZ2yG47g1UmsCOY9w9hXU3Gnsv3VJB75pkljJ5Rwvb7tFgONurCQKF+YH+8Oaz5bUS58uFgw7njNd5HpcyqXYkf7LVWm098F/LYgDqBU8rA4pNPumiOUUL1GTVSfS5nj+Zj77a7xNLbAbDMMcY7UqaS7fL5fyE9aORDR5v8A2SVlA8tiM8c1aGg7gOGAYc85r0I6SskgRU2epI4Nakfh9RbgvjaTjcPSlyITZ5XL4cm2hFiGT056YqteeH3jgLGM575OSK9SvbBbYZzlS4VfXmqt3pq3FpLLtPmA7E9MnijkQzxa502RZflVzz8vHWmXmnyW6JJIu3cON3Br2fTvChupQ7RbVBAZ26ED0+tZ/ifw3ayXKWImJKkl3H8R7j8KTophz2PGmU7/AJcjjtVdeH3Lkg9xXe2fheTVLyeO2RvLtVkkZj0IUdBXPS6BdxRSyMCqqx7EZAxz+tc86Li9DVVFbUraVfx2V2DNDHKhHO9dwHNQzbZHKqFXc2RgdKh2MqkMMMajCssg3ZFZ3a0Y7lq6sJLdRJKyMp7qc1AAnmBsAYxgY461a+1RzMNyYxgFQeMCremabb6ne/ZYbyO2dgSjS/dJ9PrVOCl8IrsrXjCSRWhXYn8VblpqdrHobW8cey5JyZCeVGOg9qwbq3kt1eORwSG2kg5FQxNL5ojUgg9Mc8VXM4vzJeq0O3uNTsPE2j2ukXBMWoW0jC2lSJV80EcBj/WtPQrbT5PCV7a398z3VvKrLEQWI6jj0HSvO0BtroOHwyngirIlf7SGhkO9z8241am767ia0OtvU0nVmiSK4WwltlJZVQP5nGM9fpU7+FQnhMa3azNIxdlZSvGAOCR1U1mRrpMAhmupiwK7ZkT73PvitC6gke/kttJvhJaTBQu7gEYAx/vetWtSCK+On6r4eFxBZx295axqkxRMCUZOWHqafqC2EvhGy+zzH7bauV2yH5iDz26/jTpdHTS3urPUr0qUfy/s8C/M+R19qi0+CbTdS/06JBbzrgCRd2R03celNXApRTR3WnyHyZFnQAmRVzn1DelNWeS4gRtoL4HbsK1NDu7TS9VuIJw8lndDaM4+YdvwquZFtdTuAiwuqkqAvCsM8Gqew07M/SFe9LSL3paqOwhBS0gopgLRQKr391DZ201zcMEiiQu59AKTaSuwGalf2mnWrXV7cRwRL1Zzj/8AXXm/iL4j3Us/laHGsUK9Zpkyzf7qnp+P5VzHi3xBc+IdQ864+W3X/Uw9lHbI9T3rFBxxXz2KzKc2403ZCbNK913Wr5y1zqV2/OdvmkAfgMCqbXd3v3faZ93rvOaij3NIqqpLNwFHX8q17Pwv4huhuh0q4IJ6sNv864Eqk3dXf3iuVbbVtUtnEkOo3kbd9szDP610eifELWrN1jvdl9CODu4f8+/41mz+DfEyDLaTMf8AdZW/kayL2xvrHcLyzmgweS6EVqniKWsboaZ7TofibR9djxazBJu8MuFb8B3/AAqPWbDzELLHksD3rxRWZXjdWZWU5WQHBB9jXovgPxj9rKaTrMm64Pywzn/loeyt7+9erg8y5moVd+4pR0Pnz9o74ZQ6bE/inQ7eSOMy7r2GLOASfvhew9RXhSxtjdkMGHBHNfo5rGlxXEciGIOjAhkYcEdwa+ZPjj8G7HTdPvPEXhuN7cW4aS5so1+Qj+8voM9RXrVIKbckTCq1oz53DNgblz24NSLujBVdqpUssXl7WkUoDjblTUe3zM7vl9K5ndM6OYYduCxzn1pG8svzk1Mu1XOQxGO/SpNhzlUADY4oauO567+yxpsd94r1G8ePd9mtlUemWb/61fTdvZhY8quPwxXhn7H9r5p16fy8JvhUH8Ca+kFt22qAoweOa6YO0UcdXWZnwW+1MkAD3pZbdWw6c8VrxWmTho1I9KSW3Ct8qBcdqtMhIxnjB+7nNMWDapzyTWvsXacpzULRhgcRDg4z6UNg0ZFxbRtGQVz9T0rIuoYkAUxbs+2a6GSORmZfKzjvmqV7FJ5R2RqrdiKEyEmclc23mF9ibEHyjn+naqMlj5QDBflA+YbeRXVPbtHFgws2RgmqFxBIB8sb4PbtTLTOSntcsSny5HcdaptZNuJePHHB9a6meDBBkRwe2KpSx7pSsa4PdfSlYpNnOtYkZZV69iKattxtwR7Gup+zxnDMDnp0qGSzDyN8mABkGmkPmZzE1ttblMmo2tuNzKTxwK6RrT+Fs5xxUkGno4VipyvfNA7swIbFmxtjUHAzQumt9oCBCFbv2rp3t0RP3Y6HketIUVo1Yths7Rx0pWFzMx7bSI1lK4y2D3pl1bCPaIxkZOc9K1I4TGWaRt659e9WLiyjmWPOeuQueMUWFqchqFvHJ/rEbYxyikd6uyaMkWnWcKskYYGaUsexP88DpXRT6fbtPE048qCFxnbzubsKramsMty80h/dRsRyMAewFFilJmSGVYftCIIrYfu7YHqf9o1ymu6fLqF21pYyRrM6qbq4LgLDEDkID2JNbuq3n2nUDGBIIVGIkA+Zh647U2XTrbTNOa71KVAnLJAAOWxgE+p7/WmWrWK/hfQbez+0IgCWdvZSuXz8zuw/l1qWTwpZSeBrqZkV7gwF42Zf4iOCfyqxaRXF14cCxzeUt46whgPmx3z6da7+7sbey0A2zKrxoVB9CMYoWiM23c+Q7nwjqsitd+TtX7ynaTnFO1jwrLM0EtuioJI1yOPv9D7ivpHUbKK+0zUJpEEUEMawrtXhQfvYrD0TRrWPwXFfzLgyXW1WYAlRuwpxWTpxuWpny9c6dNbyyQtGQUJEmexqvC32Yq4XayfdNe/+MvB9uvi1bWOMSpewGQlhghhjOMdq4PxV4Fk0+0kKn59+5Rj+HOMVi8P1RsqiODnvJZmDOqOzD0rag0L+09OE2j3UCvGo+0wyybGBxzt9RWDdWjRyPGzEMmc/hSQXE9svyNjcOD3rGN4v3jX0EeOYZ3Jjy25OeDTpyDGJVOSeop9ndOrbJwHh7g/zrS1PTo7e3jmtZEdSNxGegNVo7tEvYb4eVrmSRflMap8xb1zXS6VpuoTaRNcWJYfZWLFDHz16j1+lcXb3U8JYJhRgZ96vDUr8FXjmbaw+ZQfl/wD11cJWRDRu2smqauLzHmfbY182QyfLwvfHqKimkmvLCKSSR53jz90FmUdyRSrfzWupC63eW0yASFjnch6k461p6zaS6VfQzabfJfWt7Ht88R+UGXuGBPFbElW7sYZNKt9Qt13P5gSYyMAOvYfSo547eW2V4SE5G/J+83PIz2pL1L3QryXSdSgeJHCt5eQw9mB+lVWt28vbv+QkFee3NJ7AviP0zXvS0i96XNXHYBDRS0GmAlcD8ZNSaHSYdMikw9w4ZwDzsX19jXfV5H8Z3b/hJLRT0+zDH/fRrizGbjh5WA4YYJ6+/Wuz8GeCbjWI0v74vBZH7oAw8o9vQe9ZPgjRW1zXYrVwRAg8yUj+6O3417nDGsUSxqoVVGAAMAD0rysvwUa3vy2JZn6RoOl6VGq2VlFHgcuVy5/HrWkFX0/WnUV9BGKirRVgSDaMfdpskMcilZI1dfQjIqSiqKOX17wRompxs0dutncclZIRgZ916GvLPEvh/UPD135V180bH91OgwGOe3ofaveiKzvEGl22r6ZLZ3EasHU4JHKnsRXn4rAwqpyirSBmH4F1Zdc0GMysWu4B5c49T2b3yB/Or99paTI6sowwwVIyMV518Np5tI8ZHT7k7TLut5FzxvBOP1XH417A0YYGtMDXlVp+9utDKULnhHxL+C/h3xMDPFA2l6iudtxZqqq3HG9MbW/Q182eOvhr4n8Fu7ahZm5s1yRf267odvq46xn68e9foBLahuCoNZF/pMcm9WVWVhjaVyD9a7JpSWpKnOHmfnOmHQMMNuGRjpj2pTGdwQZGTivrH4l/AjQdbnbUNHH9hX5BP7iIfZ5T/tRjA/Ec14J4p+Hfi/wzKY7/AESWdc4S5swZYm9ORyp9iBWLp22NoVE9z3j9j7RpofA2oXs0TRi4vmEZYYLBQBn8817vs+bPpXN/CTQV8O/D7RNKIxJDap5p7lyNzZ/EmurKjOa0jsYPciVfmz0pZFAGcZPapdq+1VriQEFVaqE7AAGYgKNo61BdCPhY8DFRSssa/KxORzVYzKON3PpQIUszFhjH9aqzwDIZlJqdpFxx+NO8+PhWxyKBNmTNFuL/ALoqAflJ71nTw9BtJ+lbt1PCOQBt9azmlt5ZMK6lh2FUhIzZ7RWiDck+mapvYty20E+uOa3Wi85uMqB3qJlKZyNyj2qkO5zbwSBTkcA1EVZty4wMckVvSRxz7vL49QazpIjDOI3GF6Z9aegtTPihOCGAz2NSqjRx56LnqKtfKhIY4x2IqrK27PPGeBTC7B0RiV3YzUNzCLfPUk8kipp5MLyuBjsKqJcLHe5aRygGSoGfwpMqIyyV5JCzYIwdo9alih8yT95u3twqqecVKNS+b9zbBWcYUkdKsxXS29s73ISMnlmUHd+FTcZBLDLE3mNIg8vkLKOEPYnnmuRumvZbl0juI0UkkyspYFvYVtX2pWciMPLIJztyN20e9c3NayXDOFuGjjAByPvMRyfoKC4kcDWEF3JBatcXdwfmnuFI456YPSqyxjVddeGC2muBGu0F33dR1x0H1roo9D/0RvNligikUYcR7mz/ADzWnZzaJoFpDY2iySTsQC235v8AgRFAM0NM0dYXsbRlz5HzN83QnHNJq11GwkUMrReYBz3weuaLvVv7K0K6vpPmuLkmGEHsT6VhLced5cO8rGEDOQMknvTZBsXq/bNBukIVTeOIwqgDaSf/AK1XotLsxaHQ9uAtumVPO3HTn1yKZp6CeO3tMooEwmJJ5Kg8irV1dwQ63NCuRczqpAz/AAj0pEvcxfEOi3F3BYzW8Si4gl2EsM/Iev8AKo/HPhxJoQ1umZAwOMcEd67KKRfsh+dS+MkEVX1BpG0iOV1U3DwsExyC3YVSuNPU+WfEvheL+1ojZJ56zFjJKE+VQDyv1Fed6/o8+n6ibcgMk2HiI5+Ugf1r6c8LJGt9d2Eyo6uxeWR0xslI6D2rlvGvgkSadpyq2Ly3hI8o4O9d1YSpqSN1UaZ87LC8ZBw2c/UU9GlUlecdSK7nXvD0kN5/o8albeNdybTkt34/SqOqeE7z7GmpW8bKkh2lcYw3pWHs7LQ1c7nPSzLcoAbcBlA5XjNRtO7Z2rswMEqMDFM/eQP91kOeQRzWr4fvNPt77zr63WWNlIdCOoqeUExsepT3NqElVWIUAN14ziuu8KzS6p4audGkeGyhgPn3N9MMxxIAcKo9T0rkL9RBL5tvuFvITsBPIGc9Kfo1xKHIeZxHsyUJ4frjI/Grje5Ju32pDV7SGO4eTzrNfLMrgkuoPBPtT1a3vLaOMTBJYgFbZDuDAdD+tZdrqAtblolUiOU4cjqRW1oWgSa1LP8A2fJHGi4b9/KFI9q1towW5+jS96KF70VUdgCiiimAGvOPjTYboLLU1Uko/kufbBI/WvSKyfFmlrrGh3VieGZcxn0ccj/PvWGJpe1pOIHEfBSJWfU5j94CNPw5Nel15H8Jbt7HxFcafcZjNwhGxhyHU/8A1zXranI6YrmyySdBJboli0opKWvQKFopKBQAtNcdPrTqhvZ4ra2knmYLHGpZifQdaTtbUDxfxLItr8TJp4zgLextkf8AAc/rmvbFYEcV893t82qeIWvNpBuLrcB6Zbj+lfQUfTFeVls1KdRruJMdTWRW7c0+ivWHYpXFqrKdyhh2zXK63aLGT8vBbBHrXZ3H3K5jxFdQWxWS5baoYAe5Pag56mj0NXT8/ZIyV2nHSrLH5CTVDTroT2qMvA7Zqa8ciDgZz2pXJQ24mKfIOSRWReXexDzg4NPuJikmOc4rF1qeTyG+6WPA4piZV1fXJYSqjaQR1LVlnxXDFJ5ckkYYjsckVw+tTXX29syFD2Yc4rDvLqcuyuVdlHDEck0Fwjc9Xl8SwiBpPODADPXFVJPExaNvLIUAdSck/SvHr6W+8or5kg3qFwOAADWh4dkupHMcitIMZIz+tNI0dOK2PQv7RvroFhlUPGDkVb0aOdZnfymQJyGznf7c1d8OxxR2ke2MbSByQMmtXyoVY+WDux6VSRk2V4NQxlpPkb+4alkvWRgu0gsM4qrdbEiZpI95J/KqF1JDHaovmvkcg460Mk2XKuN6rhvaocC4HP3/AE9KzLKeXC72LAd/6VpkD7/CyEUriuU7i3bzNxIwRiolttpBHJI71rFT5SueWqjcMVZwByBirTAyb95Ffa2FA7is+JN2fSRslq0LhBnDMMharC1mwhP3AeBjqKGUmh8lxFDF5Ns0ZkAyWYZxWZI8jhfMkW4aU/MzcBV7cVo3VmLe382La7EYKgYxVV9KzElyxNsnlglT1NRYY630mK7w91crGewX0pV0/R7O6leS+d0UbS235fpn1qrbhPN2RJJhRkhun1qndxzyFwq79pz83QfShIq4mv6x50EkNqRaWwIVX53mq+gW/m3kcEKbt0nMjHJbjBNZVyySyeZM5ZgwwFPArc0qRrOzudQWIyPxDbxr1dieoz2plONkS/EGfbe6fYrIDGqFo1HTPTNLYKsemO/MhWVYVbOGLtzxVDULG8vtSt5GzDDbqFaVyMsQMkD8atztDa6dbLDHI26fzGLA8k0rkM6W7uLHR7+0VzEJvK8vaSWKjrmsCN/N+IjXjIz/ACsqOzEKq+1YRmm1G+y07yTSy4Z8/LFGOMDHfit9orezjS+vJDdzRyAJGJdiIOOT3NFxJa3OxtJJFMk3lhoHXaFHp0z+OTVjVY3OgXMatsaP50UdgKxv7SiSyljllB2uVLKMAAgEfWres6hGiWDvIv2WRTC+R94sABV3JaszhdDaSTUtW3RHyIkCiTuWJ6/gK63QNIt9YtU1G6WQz2/mQQSeq9f1xXF6MrC/vpbyd7VVVrQLtP7xt4wQPoeK9Uj8nTtKW2hypij+XuSQtRHUqTPNIvD9jfXpiij2vIznYRkg9wT3xWbf6fbRan/YkkIax8pjM7DkcnDfga6OzaYXp1mdzFdMqqIjwIs9yO5NYfirXLZIbme1SAXsgPnfxblwRuA9KXQau2cNrfw3W68/ybcvOo3+anzK6Z4YV5Xrfhu/0ud4p4WIQnccdvX6HP6V9YfC6R9X0p2ikLWykrGdpBQg4I+lSeJPCGnajrkls1siGSMMz7flJHt2PWnyRkthqpKOh8cQSLF82Q2QVBbt9K275re+06LUY1SK8iAjkEa4DqOjcd66P4mfD650PU5ZrKF3tHZuCP8AVNn7p+vauAbzITtBCnqawcHA2i00WMhp/MHO05Le9a2n3lxbM1xAWjkcYbDY4rPgUXSxxxLhyctgnmroV3TaVBZTgk9ad9AbtqfpitLiminDpVx2GGKKKKYDZXEaF24UAkn0rlk8eeGpJCpvmUg/xQuB+eK6puleFePdDk0PxBKsaN9lmzJCxOep5BP1zXBjq9WjFSgtALHjK/sI/FC6n4evsyP+9dlU4R89vrXaaN8RNKmtUGoiW2nx85WMsmfYivJqTIrxKeMq05OUFoyWe2J468NMCf7RAAx1jYf0qUeNfDPfVYR+Df4V4fRXR/amI8hpnuH/AAmvhn/oLQfk3+FH/Ca+Gu2rQfk3+FeGkH0NJS/tXEL7KGe3z+OvDccTMNSRyB0RGJP4YrgvHXjWbWgbOxEkFj/FnhpfY+grjaVVzWdXH1qsOW5LJtNkjh1G2uJs+XFMkjgdcBhmva4vGnhtkVv7UhGRnBBBH14rw8rSL1rLD4uph01FXuI90/4TLw1/0Frf9f8AChvGnhoD/kKw/grH+leG0HpXUs2r/wApaPa7jxp4ZZP+Qqv4Qvz+leeeOvGVncX0ENgY5Yg2czAoC2D0rmD2rmPEtxJHrlmgVtxK7WyAMZwRz35rtwWOqV6vI10IlFM9z8C6t9u0lZGKq6kgrnNdPLNvjG3rXB+Eo5LSExhG8sjIzyTXXRtm2WUnnnjvXqmGxnapNIgLIct6VzWtag0lthmZCByDWrruq2GlwtdapdxWqjJVpXCDP415Z4g+JPhFnwdXSVg2cpE7fyApc0VuLlb1NUQx37mGPdI54Axzmp4fBMs/8TBv4iR936etcbafFTw7ZP5dpqcasST+9tpMfyrsfC3xStby5htbS70aWVhtVXuTCTnsNwo9pFGyhJbGpZ/D5ZJgrFtoxg46VrWHw70+yma5i8zeRhmPOaNR+KmkeH9RisvEdje2RYY+0xBZoR3+8pNZc3x8+HjeYqXd84GRuW1bB9+aTqxTsJRkdlBpSgAiAAJ0A4p93GwjO1FUj0rz+5+PvgVcER6lJn/p3x/Wse+/aC8HniOC/Kc8eUM/zo9rEPZy6HfSSguY9m7g5BrImjMsmzb8oP3W7V5zffHjwydzw2d7k92jHH61l3Xx20/cVj0+VsD5S3HNHtoEqjM9aELRz7ckLnla142ja383hgBjdXz/AHXx23HcNICnHJZu/wCBqr/wvbUkheKLT7cK/U4Jwfzpe1j0K+rzZ9G7srgYPHHNUp2jY+5IzXzhP8btddNscNshA+6Yuv61RuPjJ4nnXZE9qoJOf3Io9sg+rs+ineNmlxzk7eSBVqIxrDkMFVVxlmHFfK0vxM8Ry5UtAuO3ljmqd/461a5GyaRfnwGxGuMZ+lJ130GsOfVtxqGnW8e1rq1Jxli8ij+tZeoa5ossIWbU7USIMqBMuCPz4r5LudbuLlzvmxkkDKDpVf7RIoLLMMj2FT7WRXskj6T1XxlpNoT5epwy5JLEDOelYd98QNFEISW/Oc9AMV8+3jyyuMsGI6VXZ2aPL7uvyjFQ680aKkrHvcXibRNQlFlZ3qRs3zeYAuR7fMa2tX8X2Ogx20BLTzBc2yyLks54DEKMe9fNCyqJP3meoB212vhXxXd299HJAjBEHJZQcAAkentTVdsbgejjxBqV1eRQtIyzSSKGCxknk8nHar2uaxdPrbQ28cipboVXeQBnHXHauX8L+KNSurn+0tSuraMSK7ERR5cjPYVyuveILy+vL64MsW2RjtQAZIyQM8d60UrIzcEzs7rxbYeFrOSA6it5qbR/M8YysWecKB1PPUmsDxL401S909IYbhoUz5m4H52J7V5tdRTSTkLtZs5wPyxW2trdSaugkiKeW6kDv8vFRzyew3BI+jvDl8t14RnUjM8ixq2SThwvrWx4+untrG1tYgpMFoJXycYfjGPyri/hCLjUoUe2jkVP7UGHK8FVUhj+ZrofHEbXGpa3eqRtPkxwsx+VAuM5I6nNdCehk17xRt/9K8XaVqJLi3niM1wXYgRuo7j6Cu2sPEkF5oK63uVYGLLAWOCxyea8x1nUWs5rmOHbI20kkcjJGOfSmXWqyXHhGx0WzgMlw9g0kC7hguDxk56VOq2HKFzZtbmO4g1WZrr7VJJKcy/wIeQB/wABFc7oumy6/wCI2kiEzWNnEIkmVwqt/ewO9aOnaLc2vhW08PSW1zf3d5LuuVgT5EZhk5foABx+Nel+DPDg07SUjlZUGP3xRiyjnhVJ/nVJEuZr+C9Kj02O2jhRI4Qhwi+5zz6mtPVGij1Py9gaR4WcA8HiqgvmF4PLKmNAdi9x65qLxHq1kUtr43Uat5UmQ33mTbyFHc9K0iTucz8RI4Ljw7c30aAkMiToMNggjBx9Ca+fPH/hC2jtxqmi3Ed5ayncdg+ZM9Rivafh2dQ8QhmjsbtrGRZIXkmhMORxjGeSa19H+Dum2ummxu9Rna2WR2REIDAN2JxzSfvaMafKfJNoJrWTbGSpwCCRirgkk8n5o8sWzwetfUt58AfAl6Bvl1JXAxuW4HbjuKzNX/Z6sMhdA8QXNsnGVuUWToPUAVmqTldIpzdz6fXvTu1Mjzz9af2pR2NhM0vakopgBrA8caMutaFNbrxOgMkLdwwHT8en410FNK5qKkFOLiwR842lvLc3UdrGjNM52qg6lvSu+0/4YzzWqSX2piCUj5o44d4X/gRIzXaaf4W0iy1iXVoYGFxKSTlztUnqVHatwDHSvLw+U0439pqTY86Hwvj/AOg5L/4D/wD2VH/Cr1/6Dkn/AID/AP2Vei4pRXV/Z+H/AJSjzc/C2M/8xx//AAGH/wAVSH4VRf8AQckP/bsP/iq9JNAFJ5fh/wCUDzYfCuP/AKDT/wDgMP8A4qlPwtj7ay//AIDD/wCKr0igUf2dh/5QPNT8LRnjWjj/AK9h/wDFUf8ACrR/0Gj/AOA//wBlXpRxik7U/wCz8P8AyiZ5t/wq0f8AQa/8l/8A7KkPwt441oZ/69v/ALKu31DWrGzjZ2keTHXykL4+uKw9R+I/hTTLYXeq6g+nWne5uYXWIfV8bR+JqfqWFenL+IJo52f4ZXEakpqyMfRoCB+hrmr/AOH88muadDfW0V5B9oH71HI8sgbskHHpXr+k67ouvaeL3RdUstTtT/y1tplkX8wTUVvbs10bkfd6Dj9aulgaEPegrNGcm0xlrodvDEI13EgDk1438WPi5b+EZ7jSNDt0utSjJEk8v+ptuOuP4mz2r0b4x+L/APhDfBk19byR/bpsQ2itzlz3x6AZP5V81/CjwqPFWoT6/qyC50+CfbEjcfaJs5Yk98dTXXJ30CKVuZmBY+HfHfxKvDq8zTXSOCfteoSYVeeiLjAHsBXSWHwJ1a4XafEluJz91IrfI/PNfR2k6Q1v4beaaNXYLiKOMbVUdsCsDQVu11lPMtJUUE8v25qoxilsS6j6Hz147+C3jDwnpjaqUtdU09OZXgyJE9yp/oatfCf4Xf8ACcaEurTatBaW4mZNohLSDHp7/hX1/di3kgaK4MZQphlbnjHI9/pXzR8d9N1DwfPFZ6DdtpmjarcGRpInKNDJ/EgI7Ec1m7b2KjJ6o8m+LOjt4T8b3uiWerS31jEiNG0jfOCRyPwrG8G6nplhrtpcazZrfWCP++gJJBXucCs/VGEl9MEaSRd5LSyZLOOOSTyTXs/we+Dml+IPDcer64s8gu/nt1gmKmNR3bA61EU2zRyUVqPHjD4HxkMPCbOvbbp+R+pzXD/FbxB4E1yCzXwjoA0uWGRmmkEHlb1I4HB5r1zU/gP4WSF/LbUwR3Ey/rxXO3fwU0bJjtZNUY4yo3LjP1xWvsptWbRnGUL3Z4R5AbO1hjrUM8bPEFGeDzivcf8AhSFuXCyXl5CxGQu5ST+VVNV+EOk2KkSaxfBvQIv86ydJmyrRZ4lJHjGNxOMYNOjV1cKTxjpXpt38N7WOIyR6rPsxx5m3J96y18ApMxMWoSvg43+VgVPspXL50cLK3z4wS3bPSmRzDO3AU9+K9OuvhnDCUVdSn5Hzu0YCj+tRW3wzhurlkhv5niX78gjwBT9lIOdHm8sqqdm889aGEmwktgAcGvRrj4YwxHyxqZ7sWZBhR2z3rLvfBDRzLsvS6e0R6UvZSBSRw8sjFfm5wM59Ka77hwhBPeuwl8D30jloN5ABySuM1VHg3Uj+7RWLEcEjj+dL2Ug50csrtlmLMCeFHvToFZmJMm32Y11lv4D1x22/ZXTJ4Z1/pVyP4ba44fbGd3bK0vZT7BzI41GjVwHj3/3iO4q7BdSM7xwwfu9pEaLx9K3IvAGvCQrHbmR845zgVem8E6po9u91dI3mN8qALlD6nNXGnJdBNon00aLpuhSvvlS5e3dHnfGcjqice9cLdzR3HFqrQxgcKTkt7k11994U1qaxsZJlkCgM4Djnn2rHk8F6lbuquyLjBIJ+4D/eodOTIUkZmjWrm5jbfkqMnv8AjV7fdR6goWQGV25Yt3Iz+FWpNIvNPtZGhYmd28tMDkn2q7p3hDUFtneXP2qQ8I3WMHux/oKag0DZ7H8Ebq4htJbdeLHT4naSTOVkk5HX65x9KW61y1OjXM8ZZJZpsIH5XOfvGsyy01dC+H0GgR6ilrPegNczMSDtB5PtxXI+KXS4Uut09ppyNstgrHdtA+8R3J7VteyItdtnSWU+i3X2i31S9jmikYblIIySe5Udc13Ph3w7DPeW8lnJp0cVnH5JKje+3b056Yrxey1WwsPs1/Jp1yIvM3LAsuDKR3Nd7pvxEvVtJDb6XbxSSLjau4gZPIJ9cd6aYSi7aHuFpb6fp8McX+vdF5+Uj6muZ+IXiyx0nSZLezy1x5ojEcC8KfTJ6fWvNv8AhJ9Zm0WeUuIpZXMSRqSCoJH45qzNpUzWltDeb5RtEh6glj6k9aLtkctnqNm1rXJdIgisPMg1CfO0o245zjqf516L4R8MRw2NofEUi3t5EA6EjPlN3+tU/C+gR2iWs+wPKIRtU5wuee9bt9Bqcko8gJFnuewpoiUuiOgfUlt8RqoUL0GMCmxavbsTl2z34ryvxN4rj0uZrdZmvblThgpwoNc8+v8AiTVFbyU+zp6KMmjmBU292e8rrlnGwVpRmraatZkblmX86+Z7pNaXLSXE5GOu6m297q1vEfLv51JPOWJpSbLVFdz7aUhc57mlyPUfnXiN/wCOvEtzISl+IV7JDGF/xP61Rj1vxFfTLAmqajO8h2qiSsSx9AAa8f8AtamnaMWzY973CnjpXn3w10rxJaX0t1q0lykDxELHPMWYnIwcZ4r0BelehQqupHmasAtFFFbgJRSmoriWOCB5pXWONBuZmOABSbAkzxTHkRRuZgo9ScCvN/FPxFcSPa6H5eB1uHGf++R/WuB1DVNQvpS17ezzlhzvc4/LtXm1syhB8sdWB762qaahw2oWqn0My5/nUsN5azk+TcRS467HBr5zCqMYUD04p8byxuGilkRgc5ViK5f7Xk/sgfR+aXODXhukeNNe0u4Rmu5LuEEAxTHcMexPIr1Hw54ostctd9s224UZkgY/MvuPUe4rvwuOp1/d6g3Y2L++t7O3luLiZIYY1LO7sAqgdyTXzj8XfjPf3Mn2PwxILbTkc5vT96f6L6VB+0z4w8Rah4huvBOhwzNa2dqtxeiJCTKCC3PooAryDwHA3iDxIkdxma20+3e5kRs7WIwFz+JP5V0ybvYzTbV2a1za+MdetJdUutT1FoNmf9JuGA2k8AJ1/SqGj3nivwlqwvLN/N2fLNayuzRyLjkPGe3PpX0B8J4o5NVCSIkvlRmUBxn5h0ry/U7qWX4nT6owdmuJtyZOQVLbcH/vk05U421BO7M+21J7eK4+Ivw6jGk3tmw/tzQ1H7rZ/wA9EUY3oe47Hmvo/wCGXjePxx4Xi1K1jEMyAJcxOeFcDkg9wfWvAPjz4bj8MJpvijw8z2K6ihguEhfaNxHI47EE8e1bXw48U21h8L7K41jxLZafavbmFI0x5xbJyeOM4qeXlkmKauroyv2r/EM9x4xstM8xHgsLfeAh3DzG6/oK7H4QQw6X4J0qJlKlbP7Qxxnc7nvXhfxU1Tw9qk6yaCb65kVCs13dMd83Bxgdq+h/AFuZPC2mTfMEext1CkdABWis2FTSKR69CvnaB+76BVI/KsOw/eagDuTCn5s1paDdNJor7eRuKgGoWt41BLYGeuKq5m0cp8RNYmhuEaO6+zxp8xK4JJ7DrXhPxL+Ik3iPw3Po11bxu0EoZZx6g9q9J+NmjTXFjNfIzLFFGW4OAT+deI2Hh/UJTBcXWm3Qsi/LNGQjLnsaU4tao1ppPU85lk3s5UN3zxwRivof4TfGLR9L8NafoN9ELWa1jEQkK5Q4OM5rq7/4XfDWDR7mOz0lYtS1C0KQlnZ+cZyAeh+leB3fw48YpcyJHoN3JCrEGUAKmPXJNRytbBKUZn1RZeLdBvUWRL+CdWGchgc0258R2citHb3EKR8jezjAFfKcPh3VtJnZpZ/s0ycYR8YNacPiDXLJFWSQXCqMbXyN31p88+xPsk9j32fULOCIGItPIxyXTGBXLa0l7eCRowoVzj53HA+grzez8aXWVS7JgUYLKBweB/U1o/8ACUXFwvlwXEWwnIyOn61XOUoNGjPYW9vlphL97AYnt9KYXW4lWOz3znIyApwPyq14Y0611K7El7dbt33jM4VR9B616fpQ8L6Wgj+3W4jAw2zCj9OtUnHqDk49Dze203ULuQeZDdzJnBAhIQemB3rpdP8AD2seRujsI4o8Y2O4X9K7R/EOg28RFrLbu/G1Y+S1RS6gbqESPdwQKw7Nk09CLu+xw194f1BVZrjyIicDEbbuM1nPpVvbyL5ohJyMkHcTXWXNxpvnmObVGnbGQAKpM0UV0J4LVXGeAx+9TsO9ipbWNvcSFYleXIwAF4q3D4ZEcarIkcMY6c81sacNXmkKrYARE8E8cYrTj0/kGabJHVE7fWglswbLQ7NpgkY47uSTxWhLpFqo8uGHzMfxHjNavmRQt8qr6LnnFDEtGWuJQiY4wOtO7Iuc40TQTgwQw5B5UKKoSabb6x4giS+t8gYZmRvlBXoMdhXS3ssEUGLeJBK6lQzD7vvWJYm903QtVvnmMZcCKGQj5tx64pGieg46As2rG3kMLW0S5eVjzuJ+6AfauV1fRYl1KWV54YrFH+8XUBj2AH9K69Li30rSjLqgc+bGdsIGZH46n0rmoXsyLi8vI7e2t0yIoj0T1J9TgdqAijFtbLRY7iOSIx3MuS5/d4hgXu7VKs2kTJLLYoJdrA+Y5GX/AB6AVjXmrLfSJa28XlW1zIA8SDG5B3I6npWpaWNxqccYnmKRSTIphhGwKnpQW1oUPG1zHJawSLJ/rV2Egfovt715zrDLqeoMIYysSSbMAcEgdh6V33xWjSa7g0XT8Zih3kqSNpB6E981ytrpTW9tuikOMCONlOSWP3j/AEqHvYcdivY6SL698yASLFH8oBHWuvttHVLaP5QrdTWj4U0rZZozI3mN/eXFdILFclioYjgimkDnY53SrGKKWQy4IOAox39a6bw+80uoFU3fLkDdzkZqpe20cMYYABvcc1q+BB/p+5xuGO4qkiJSudraxssKtIu1uxrD8e6t/Z3h+5mWRlfYQvOOcV0byq2R27V5x8UPNurSK32sQ0mfrxTaMYrU8k05jJciSSTLs24k9ya9D8M27XCAqPmJxj2rkfsBiIPl4Pqa7nwLJ5ewd1PNR1OmekTcu/DrPCW3Etjpiuem0M7mUAnB5BFep2sJlRXDZwPu1UvNPJkJAHJzwK1lsYqepV8G+GZ/EV+V3GO0iwZpR7/wj3r2XRdE07SIVisbaOIAYLYyzfU9TWb8OtMj03wta7QPNnUTSsO5b/62K6RRgd68jBYSFOmm1qdCQYoxS0V6IwNJSmmmgCO5mSCFpZGVEUZZmPAHrXjXj3xZLrl2ba1Z00+M4C5x5pH8R9vQVt/FfxEZJG0Kzk/dr/x9MD1bsv8AU152Rz7968DMsZzP2UNuv+QriAHrTgjSOixqXZzhQoySfp3p9pbz3l1Ha28ZklkYKqgZzXsngvwfY6NAk06JPfkAtKRkIfRfQe/WuPCYWWIlpsG5wGj+BNfvkEksMVmh6faGwT/wEZrWHwx1Fk51O0VvQRt/OvU8Ute3HLaCWq/EXKjxjVPh/r1jGZYlgvQOvlMdwH0Nc1BNdWF4ssLy288TZ4OCD6Edx6g19FkZFcR8QfCEOp2739kix36KScDAmHofeuXE5Yo+/R3E0jxP4v8AjxdKsFnt9K26nrVtJDLfxlQY3XaAhyPmyDnjt+VeXfBmRjrWvTeYfMFopc/3huOf517Gmh6T4nhk0TWbRJobhT5bHhopgPlZT1B/SvMPgzpElv8AEfWvDN6TDM1tLasCOVdWGK7MNWdWkpyeq0YRskz2P4SXUcPiZFncRo6PjPcZ4ryXxvptlovxRubbdcHTnu1aFlnLMEJzn2GSeOK9g0CzhtZYJXjHnwpjKnoR1ryf4oaVbWPjSGO1uppJbmJZXDkNsJPQ/hXZKNtxU5K51vx4ntNf8Frp2mOZmhjjmtmOPmYE5H615OvhvWIfhsYby3W2nt9UEwSUgN5ZQcr612uh2t7feH5NLkSSaa0bamEId1OcdfevSW8JtqXh6DS9Stvs18bRYmm3btmemR0zgU1FSWoaQ0R8rR6fdtdRxQWUt5Ix+WJELFiOCOK+2PCViE8N6dbyW/2dlt41aI9UIA+X8DSeAPhz4f0JNllDHcTJjzLp1GWPfHpXQy2/k3MilgozwCe1NRUdiJSuRT3MdhZx28bAbuc+lELM1sSCG3HjNZd4yzW16VgJa0jLmRicd8AAck8Vi6H4sS6a2t5zHDPKCUQMeR0p2JO1urS2uIljuIo5UADFWGQTVe+01Lm3KRi3AxtCGMFQPpTrORt+1nBz/eORV6a1kdQ0LKp9umaak0Bx3iZF07VNH3qpAl8vIH3Qa6TUtAtbxFFxNI0WOVzjNYHjixlljtTcFTIlwGVxn862Wg1LyUk8yM5HXJpidrHJa54E0yaAxoqRA5yQMk/nXmuveBmt7oxW8eYweWwen9K9qktr52Mlw6c9CjdPzqsIWlaRJIkmifgN3/GgUZNM+dbjwLcyzyFLXCZzk5OaqH4dXkk3yq2d3QcYr6UbRoVVTHGECnnbyDVpdHtZGDSW6JIvIB5zRaJftGeL+DvhraxKsl75zEkEjeR3zXoul+EfDsUfy6TDJg5w3zH9a6iGxWO4CsqgAdMVLc6XGTvikeJvVKaaRMpSfUw00zQkGTplqhXOMxgfyqC4stHU7vsFuR/u1rPbzKfupOM89iKqy29rdIcoVfoQDg0k9SbsxpF0tWaT+zoSTxu2DkVGmp6bbso+xKrA8EIOKuzaFC6BRczgdySKgXwzAePtDMD/AHjmquCsyKbXGuW2RKwA7BcZqhaz3sk7tNKtuhbjuTW/FoaW6cMp9Bmqr6TtlMkawlgOdxNJlJlRtQt7Mv5IMjnq7/N+IFVDc31w28ea0Z/vDatX5LGOKL5vsyn6kmqsk0e027XOSOirSHcjtxiRV8wPJnkKx/rVjW4V+y281781vDJ5hTdzI3ZRUNvb28dwLiRz04AGSabr88i/6dMhW1txmGEfxtjkn6UDOa+IHiibTtKUNBGLy+GcSkHyh2X14GK8uuXv5RLdXV48shZQoxhcngBVrqb2KXXtdS4nRmYIWAcZ2qOn9KxtTH2SSS3hXzppZCXnfhIQOMCouawSRpaHbCIoZMNKwUM5XOQewA/nXUW2p2NhppuMLsjlLA9d0hOAM1weiasftkpi3MkSFYzj7xx2FamqbLfQrawCSM8Y8+XnrI3IX8KCpK5gXs0l34tuT5mQMqFXnc3PT9a3bXSjFNDD5ZIg54Pc9ah8K20cdzPfTYa8ZcomMqCep/Cu00+3jVPubzgZJ607ESfLoiGyjeMYX5R1JPetKzlXDKUB56mmiIkZZOg4qO4Jt25AUMOnc00Zt3I9QlVgdq9/zqz4fu7e1JDMFzjHNYV5cgZY5WqVtepLMOfumjmLUbnpCarDKwRWw2KyvEKpM9vv/vH8eKzdMuASMDJHX1xWV8T9afSbGwuI2P8ArcEDrjFHMQoa6E+t6ajJGqR8N3qbQ4o9PRMffbqPSsnS/Gum6hZJ5jKJcAbScU6bW7WWceXIpHoKlPUrXY9Y8O3sUyKijBHJrpBbwypuwDXmng7VY96xo+WJyx9BXo8LrLCm3PTqKtSZhJWZ3WisG0i0K9DAn/oIq6KwPAF2t54T091cMyQiN/Zl4xW8DXPRlzRTXZHaLRSUlagFYfjTXYtC0eWfhrhxtgTPJY9/oOta1/cQ2lnLc3EixxRqWZj2FeEeK9cm1/VpLyQFIl+SGPP3UHTPuetcGOxXsYWW7Azbh2lllldmd5HLFm6kkk5PvTBwOVzS8cZrq/h14eGsambm4QmztiC/cSP2X8Op/CvnKVKVWait2SzqPhb4ZfT4Tq19GBcTD9ypHKIe/wBT/Su+FIqhRxSivraFGNGChEELRRQK1KCo5Rx0zUtMfoKYmjw7X449L8ezxooEcd2HVR0wecf+PVpap4N0KDxjL4nSx2avKgjknVyNyg8EjOCeMZrP+IW1/HN8y/8APVB+SrXfeIoceax4wM/rXmZdpVqx8zGehzD6bHBiSNmUckjsc+teM+LLeRvHDXU7fK0gVpmOQqjpjviveLtA1rKM5GzK/lXjHjW2j8+5bO0MQWI65xXpyV43JpHWeAJNKt/E13NDKZmitkK5J+c7uWOfb+Vdk95qrXySWUcc0dx+7aKQAk9s59q8P+C+oeZ8U9PtbxjIs++3wBx0yP619U6XYxeet00YDIpVPYUoGlSNpWLGn2n2HT44ABkD5iO5rH1J0kunxjftAB9faty8m2oT6CuR1FZBIJVYAhs5p9SJKxn+Ir2S2gmngCiR4wCS4XBB7/4V58bM32uSz2biQsyzQOIvLVsffGO4z3r0zUbaKaDcVDZ+b6561nS2axRpOfvxjC+w9qbM3J3saOnyNLp8cxHzsoO0dq0rHUAFIeQgA9Ky9JXbp6blYHnA71WubaS13TDfIpOSo5NSNsu+JZoZreI8nD9fQnpVxJvNtUVTkBME1g6hdRTaajCJ49sigh/rUsep6hcH7JawyRIg2lyvBHtVj3LbQSXDDDjyY/Vsc09Jlj/1iqo6DHcUh0+a5hWCS9ZRt5243fnWlp2nwWqksHlYfd3NkCgLDYYm2+ZwqHqg61JMFVB8zbeoPp7VNPKrL82BnrgVSlmwCh+ZfWpuO4srbkw2WOeue1V5JnhJWTmP+/6UnmhH2jJBHWmmZgdj8g9OKQh0zRSqNmAe1UbkW7jE0ZZe7A1Dqa/Z0Nzbkgr1VT1rMGswsgkXiTA3Ln+lUkS0W57STO63uxt7B85H41Ta4vodytHnHSRDkf41UutRaCQSROHRuWGc4oN1DI3mhn3HBHzYFUkK1hp1SSOTMtx8uDkMe/qKrT6tLJGRDG7MevNTS2NrM4kZtjZySDnP4VTvrKSENJDLbhQP+Wg5/SgtWKF5NcFP9WqZ9Gqtbx3Hmht0asflz1qaR5s7ftUSeuIqe1z9nj2QuQc5LlBSLLfmf2bb/brmYXBz8sIXqfU1y/jPU72+gNmruplYNIc4yOuK0LyY+UkcbFsf3vWsHUY5JWbznCk8A5oBIzftsg0aWGwZ1Yny3lBzwO2a4vxBLJHeQxtK0jYJ27uldMkEsdvLDG4WMSFiCcZFcjfCOTWZmCvLLGoVSvI59KzZqje8Bwb7hZZUJ2Zbcp6e1Xr2eR71lvG/esTI0CHn/Z3e2KraYk2mSWlt85cMJZS3RQei/Wr+k2Mk2rzMyAlpCryH29KSZRreHLIuVdlQFvm29lFdciiNRhVA24NVbKCGKQRAfKqcn1NbcWFCKygDHccVsldGMmmQiLdGS3yZ+4DVe7sd4JMe+UjCnHetWK2WaTzG+ZV+6PetGxt1MgEiluetOxm2ecaroV+kTSyKcY5A5rmzG1rdMshIzX0BJY20sJRolxivnX4w39xo/jiWwt3jMIjVguPWs3ZI0pTvodBZ3SxgFOS3esL4on7VpdqCm9UlJ+mRWd4c1tbuWOJ8L9TW/wCL7dJNLiAOTu3cH2qU7l2szyuGzlMe4RsT29q19AmmicLIz9eAxrYsLNPN2k5H0xU8mm7Zg0ajA9KLFnU+Cboi9Azgk8/SvctHk8ywj2tyBgn1r5+8Mbob7a3HHWvdfCYD6YiwkE4BOeatHLUjqZngLxVJ4fnltrlWaylbdIB96Nu7Ae/cV69peqafqVuJrK7imQ/3W5H1HUV5r8RvCM0FzLqmmwtLBIS80a9Ub1A9K4W3mmikWSGR4pF6NGxUg/hXzsMTVwTdOSujoT6H0hn0rJ13xDpWjwNJe3SKw6Rqdzt9BXiUms6xJHsk1a+YYxg3Dn+Zqk7u5JdmYnqTyT+NaVM3dvciUdF4x8XXniCXyVVraxU5EO7O8+rf4VzlMHB54FaOi6Tf6xdrbWMBkYn5m/hQerHt/OvLk6leV3qxNiaJpd3rV8lnZKGc8lj91B6nFe56Dplvo+mQ2Fv92MfM2OWbuTVPwd4et/D9j5UbebcS/NPMRje3sOw9q3cV9BgcGqC5pfEwQL0pTQKUV6AxMUooooADVe+uYrS1luJm2xxoWYnoABUzyKilnIVQMkk8CvI/iP4vXVXOmac2bNTmSUHiUjt9K5sViY0INvcDnPtD614pWZwd15dggegLDj8q9f1+EPCSOScr/SvMvhlZm+8XQNszHbAzMfcA7f1P6V6zqURaJh9e1ceVJuEqj6mdRaHIxgvB83cbTmvJPHNt5F/c+YhJDH5ecH8q9hEbG5mhxjA3ge1cv420FrucTiJ3LDOF6k+letpaxjC6Z4v8MdD1XUPjFp0diSqQzLdSyc/u41+9n65wB35r7FUrFHtXj0Fch8MPBdt4Xspbryz9uuwDMzdQB0Wuqf5Szsfm9BUqNjWT7lLUpsIR781ztz5k0TZUlfYVqzSmSVmdSD0ArOnmj3fvJAqZ6A9TVkMhsJPOtGjZWR4+AHHJpsapIG34kbphulNluIYbpbgf6s4U5NT3Fqy3KyqwwSGwKkzSuTWqNI/OFx2FaKKijuahgjVkB5BqU8EKMn2xTsVYxPGexYbWFIwpmuFXp1ro7W1iFsgaKNiFA9s4rk7qb+1vF8OnxqPKsR5k5z/Ee1dqhXywq8YpAU0giZnVYhGfUClliMR+Vsj3FWSzY3KBVK7uiOOvrQBWuXAGOAR1NVjJuBj46dKbcTbmb07Vl3sjxgnd9D3oFdFppDA4V1yjcgZptxKnqT71z7aldSXvlyDKDo/arklwsb4kbn0NUkIlmuFIIbAPbPFcHryyafqaXVv/AKp+JEHODXaTsHYFQrD37Vj3lp9oVkdRiTI+lMcXbcylg/0Yzbid/ICnOKdYS7544MjGeAwxzUGnw3dmZWJDRKcMRyMVchWNpfOtpEyecn1pl6M29qxlfPjjyewOKpX/AJbMSMKv90D+tQyT+adlwNpHcHNU5Jgu5FyVHAJ60rk8quQzQp5hIG3nuc1SuopGIO/cAe3anzzDPzHJ9jVdpGYgKG2nrQWilfySrIVVnVMcmsqVTccYYEmtW4UmU+YxA7e9QGFA5ldtsa9h94/SgtNHPahbvcqYI5JVI+82zAx/WqNjp8cFwq26h3ZvvHqcdSfT2rpHKYma1Uxk9S53MKqbDaKfLXc0gwxI55rNlmTbK1xdSq7FiGy3zZye35V1uiW0aopGcg5ZjWJp1lsuDKyBWY5AHSt7T2k8zy4gdvfjvQkTNnS2MUco8xwDn1rScQyFVPaqFoWdPuqOACBVpJFVfnzgVrHRGDRehVYyoViefSr9tOPM4xWL9qCtuU5pEvFjIGTmquhcrOtV9yH0xXzx8aLPzPHs8kyDBiTY2O2K9usL5jlS30rzH4rwx3OsxXDD59mD+FZ9Apr3jyRLVoZvMh3AD04ro9I1h7hhHcjcuAoBPSpobFZtyrw6jkGqlzpZjJXafXIqTpR3dl4e+2RJcKEKt0w3Snf2MxuBDHGNvc5qh4A8QHTybG75iblc9jXoNt5FwpkgVdhPODzVRaInJpnGrpggv4xt4zXrPgrKaWRgZBx+FcrNYrJfQsq4A612WiQGGMsnAI5pmUpXPTMcNxXJ+IvA+k6rMZ4w1lOSSXhUFWPuvFdaP60mOc1zShGorSR0NdTyW7+HesIzfZbi1nTPBJZD/KoIvh74iY/P9kjX1M2f0Ar2JVFASuT+zMO+hDvc870n4aQ7kk1S8MmDny4BtB+pJz/Ku+06ytbG1W3tbeOKJRgKiAVZwKBwa66WHp0V7iLQY9qWiitikJS0wfep4oAbNJHFC0kkioijJZmwB+NctrfjzQ9ODJDMb6YcbYOVz7t0Fbuu6cmraTcafJI0azLtLKORXGw/C/T1x5mq3bgdgqj/ABrkxLxG1JCdzj/FHjDVNeQxNi3tgf8AVRE/N/vHv+Vc2OWAOeTjA7V7NafD3w7CwaSKe4I/56SnH5DFbdhoOj6eQbPTraEjuIxn8zzXmvLa1V81WQJnN/CbRZdP0V764jKTXZDKrDDKg6D8Tk1190m5M4qftSSD5DXsUaSpQUEEldHGavut7tbjb8q/eH+znmt63s4ZGhkbkJyDjORVTXI18kvgHII571d0pXtNMhh5bCDJPWtTCK1L077UGxgTWJql/wCWQihs926VbuJ5I4nZnAHQD0rFvZR5q5bePbvTW4TkY+taqLVXmaXBA4BGc1wF54quo7gR4iQeobk11+vW9zerILS3Q8nLscKAK5i88FSThPLE8hmALlF4Q9yK0sJNGNJ4gur8Nu3CMDAxnJPrXa+DfH+nxaZHpPiASQMuFjvNmVbk/e7jHHNP0vwXpthbZa3XeMDeQcn1NQ6tomnQK6Q2kTbxzvHQ/hWbiVc7O21DTlUSDWIpoiMhyRjH4VHPq63KtBo8TSuetxKCsa/Qnk/gK8Ru55rTUB5iKkYbaFUADH0rqLC8v5LONredyOMKGz+lRFBKNj03QobHR7VvmLzyHM0p/iJrQW+tj86upB9686g/teQRh5JFXqeeK3rGKSGPDMWz1NURdHQXF4r5KsOvaqbz81WBOKeoyMtQJsgmf5toxtPeqdzOq5V+G78VZulZTlBknqKzLpWkU8HcPWmiLle+ijlUYwrEghgaqTsJXEc0hBA7VDdtJG37zPstVZWkdh8xP+FUaWLokMB8t84PQ1Z3KypswWx3rNEgYiORTs9Saliby2UqMr2xVWJZLc+TDGZRuGB86kcGspniwXi2lGHQCtgsJPlbG0ggg1lCGGBpfTPFJspFD7UoYq5Kgd6bNMWiyApouobeZhJHHscdT61Fbc7lxgg9Kmwyr5QwWXLMTkr6UR58wjZj69Kturbtypjnp61FKFJJC4PpTG2RRqm4mXBXtWXrIduEwc+nGK3tkQgVf4elZ1zbxGQE5HtQCZnWMDxWvzDq3J65p/lZlHy1phEaJMf8CFRx9WyP4gB9KlIu5SW1aSbar4XHORWtbQpCgVcFiOucU3csfzNjk1ZgAaQ7uD2p2JbL9kSsYGAPYU6dyY2C8sfu1TtvNaQ4IBz60s04dwsfQjH096YkSltkZIAJqSGNjIpI61UjkjaQKWyE7k1eimUybVwQD600hj7udbGAu33QM1xGr+Zqly1wygA/dOOcV2+v2Lz2KSLG8kSv84Tk4qha6S0zgx2sjLjAUKcikCdjlbHTg0+EA5PYVqz+HZLgLHbQtNJtOcLmu00XwnCkjSXTlFzkJjB6+tdZatZWMeyBEjHfnrSsTKeuh4JqPhS+sVElxayxjdkNjj8xXSeGhPAiQTqct0IHFen3lxbTEpP5bI3G1jwRWfJaaTazLtijDPkqueTj0oSJlUbK2hWcpLSsM9hkdK3YGjhBGRnuPesW51e4EggtYFC/TGKtaZZ3EkRuLtijMeBmqaIuepp3+tLgYpE6mlFYx2R2sBSmkoqiQU806mr1p1BYUCilFACbRS4oooAMUYoooAMCjAooosAU2T7h+lOpkh+Q0Cexiauy+WquMjdnHvUM96yLhZMswHyqMgDtSa4+0gngda4nxJ4gECeYJPLxwuCOaDDqbWo6gN3ltONx7H1qhJqSpGrbhnPJXmuCl8Q29xes0szIFGOW9farVjqdskKFpCQTkEDr+tVoKUWehWEE19LHMkyx22SGUrnfmt9Le1hhDSbd+CMbu1cJp/iiKxUR7g0uMnaeg+lZ+p+L7dLlrliWODxu5J7U7gkdvqV5ZeZ5i/KqLjkjYT9K4/xVrmnfYHfbvMfG4NgZrhLvxrNNvjklfZk4IPIrmNS1mUoWaUS85AY5qWzWMC34ru/tQM0KmNVHqePxrV+D/ieCW/Oj3Q2kk7C5zXAarq7i3aN5OnJ461l+GZrqbX4Li2Z08t+CD3qH5F8ulj7EhhRYvljUZA7UNHtXnGKyPDOrfbtLhMkim4VAHArUmYKP3j4/GtIrQ57IjBwSew7UeaCueR7YqJ5UILBhVVplYcHPPrTsS3YnknbzMbcg9agnkVSf4s9qdEVck5pssa7stwBRoIoXscM0e2RShHIPvWI0nkY+0JgHIRx0NdHdhXTIUMO+Ky763gmj8voD09jQO5hTMgJCMWD9fap7KZdvlFgG/hGar3CSDEMkYWbnYw6MB/WljtlUq24g8ZPvQO2hpwvmVovLYcAh27+tE8K/eK5XPU96dazK+VkXDLxmpzhk2EEZ+7mmhGHeNCpZEYYI474NUix8znseTWneW0S4dR82eQarTW8fEgOFY8j0oZSHrtlI2lVIHfvVTU7UyHbu2t7VcS3VRlGJGeD7UPC0kwcnIA9aQ2Uo4nEKxgEY9RVK7hZrhQpwFOM+ta12rocLgH39KriNnBJUcGga2KyQEb+M4GarvwAyfMe/FaNxCWhYK+0kdQaghtD5YJXnpnNAFSPGd5U5960Ut28oMrnJPIxVSe3ZJwqHt0z3q1DIY3CMzZ9D60CZNCJGhdSoGDwcdqqSFVdmwcdB7VfJ2grkAntVC4hmydu1lPoaBmYJtrMCCvPrVxZ5PLcjtjbUJ0+SSQdd2cED1rXsNMkER8xTzinqTcs+HvEs1ofLmhLgeorqE8RQzQ5hi2se4HSueXSog3CHceDxWnYacEwqrwDyKOWwmxJrzUJ22hiY8/TFWbeOa6IjVWAHU1qQWcaxg7APWrlpAkf3V/SmrElKPRot4eTc5HTNNvdFs7nUYbxo2EsKlUw2MfhW7FGSfm6UyWSKMnIH1NSFipa6bFCN7KM+9Y+val5UoVWBOeeOlSa/4ggtYjlsEd815hrmu3F9I7QMQgf72evBob0LhG7PqJOpoFInf607tWcdrnQwNJRRTJBetOpq9adQWFKKTFKKACiiigAoNFBoASlpMUtABTJRlOKfRQDMHV4WeM4x0NeG/FiG7s2VmVhCM7Xx8p9s+tfRM8IasPVdJiuY3jeNHVhgqwyCKEc7vFnx9PqDrcAtJ8nUgHINTTeI5H43GNAOCDivX/FPwc0O4eWbTnudNmbkBcPHn/dbp+FeWeJvh/qGivJHcX1tcJt3b1QrntjHb86HF9DWMlJ2Zzl/4yEc/wAryyN0LK3WsuTxrN1WKTr0ZutaTeA7y50W41K2ZGWOXyUQKcyPjJA+grlLnSLyKKMyW7xqzkAMMZrNqSNY8uxfk8TOzblQ9O+cUw+I5WBVYVZz6t/Kq66Q+RGysCw+grZ0bw6GmVihYLyVPINK0mOyRmWS6jqc+75lQnkdRXp3w/8ADv72J5gNuc5HOaXw34TE+MbEGc4HSvV/DmjRWFsjAIw2YC/1rSMLGMqiRX05f7Nu0uLYsUY4Ibg100uqxSIEySSOo7Vl6g8Uce1o40GCQzVjG6WHTnMe5zgkkmtDHfUsaxqrxSrskfGcHBqCTXdqBRub3rlb6+bduXOPrmqx1AyAfMR+NJs0UD0HS9WJxk4GPWtOTU0Y7ZDtHrnrXmVtfP8AwsxIPrWvFqRKhWJb+YpIlwOvlvoox+7Y81At3Gx8tu9Y1pdI2I2ff6ZPNSXJZc/KcY+8O1UmTymjdIjIY25BB2N6GsyFs77eZv3nQH1FSxyFbfbK4dGxtY9qHsknjMgk2TJ0b1FAyvDc4f7PKxUoMhs9RWjDdLIoCncew+lULi3S6tWaNhHLH6nrUGlsssqndhouCPU0CaNhj5jF1TOQePSqcyxvjBwe49anA3A/MBnsKctrkqQNzdz61VhXsRKh8scYAqNnVWLBfvdvStKdNqbXIFVfKVvm6Y4pNAncyrtpHDMOozgd8VXsZHeMlieeMHtWxcIu3O3JHpUCW6iNWAx3I71NncshjiPkGNVy3WkCvtAzjFSswBfHXNVfnDncxxjk0ySrKyxsHADv256VIsUon855A3sO1OMSr+82gk9BT4pFj4IzmgdyxG0e7JbtgihljyWQjJ61WaT96VWM46ljV22QSxmTHTgUCLWlxK20hQzZzn0rchtipBOGyelZmnTx267cDk9TWrHfxDDblI9M1SaE0y0LbLBm4BPFWoLco3PI9aqtfLlAuOe9Sm8DLwc7etJsVjWRI/K6k1D9ojQkdAKyJdaS3f5yqqD1JGK4vxL4ystPeWR7tVyTwX/lSuhpXO+vNYihB/eZbHFcX4j8d2FmrR+Z5kh/hVua8j1/x3f6nmOycQx8qWJ5YZ7VlWomnbewZmPU5JzSuaqn3OqvdZvNUumfzCYyeE68VraLZyz25XYSM5xis/w9pLSSJlW59q9O0LRStryAnTqKbJbUdj25Oh+tOHSmp0P1pT96so/CjZhRSmkqiQXrTqjp69KpoLig0tIOtLUlIKKKKBhRRRQAUUUUAFFFFAAaY8ankin0GgVrmbe2SyI2VySK83+IXhxNU02W3ChJlO6JyOp64/GvV5RlDmua1+HzFI6g8VSZjKNnc8wbw61t4CtNHS4CThd0rBQcuc7vfNcB4o8NSSS28O0lIVC7ynPAr2+fRYLryVdpV8vlRnIBrC17So5JJJJNzAgYUkYpk8zTPJ7Tw3asgLAqc4K+tdDoHh+1ST5o8DOANucmuts7S3ZVMce0AcgdjVxNKtmcSMCGPGS3NAOoyCw0yztSm2PcT0CcgVoSKxkURxrlRg80towtwUdlwDwahudStxIVjYSSZ5welFzN3Zm6uYx+7vIzLuPCjoKzGSNm3wRlYQOUI4xVjWLhmiDiYksxCqgGax0vZbeRFuLlCgGPLHHNJs1jsYHip2tLjzI4wIiccdq5/wC2w3DENmNR/FXSX0i315OZmjCEcnOa5l7VIL4WqsZYJG2qcY21DbN09C1bw4cNFcEAjIPrVz7VdRKpbEmD2PNIdL8rBaRQoPy1ZjspvNVZFbYenHWmJtF3T71JGj3r5bk4Fb8d15cht7jDqRw1ZEenxqmVXC+mKvWMTNF5ZKjb90HrVIzdjYtYkH+jyEeS/Kk9qWAiN/IcfMp4OeoqOzLXkBjWQrJHxS3MZMaXA4ePhvcUySK9i2TB48Kp6knFVWje0uiy52TYwM9DWg/lXVuyZVgeRjtTHHnWoyM7f5igB0Mb8MgHrjPetGB8ptVcVFZOsgSViBmplVslR13Zq0ZN6kjxk4z261SuJo1LKD3rRAbyym4dKypoUSZmkAIoKREX2rjJ+tEbFUwQSe5qWZYTCCeVzx9arGXnbkdcCg0WxVmjP28s2QpHrSMMOVzletEhZ5SZCM9M1BfKPJeFD+PrUCGSlpJFOPwHSmQxsoZpDyPuj0oj3LCATnmmvIFi3M4Aycj1oGixbszRiNhj1561LPdLaWTqrBsDoKyoZWaTr1GQfauS+J3iBtL0WaRGHnzDag9ahyaQKLbMjWPil9g1WS1SOW5RGO8qw4PpU1p8YLPyRuguo+ey5rxuJZJXd/vOzbi2O9Xv7NkZRJ+eawU5Nm3Kke0Q/FfTJJYi004O7PzKRxV6b4raa25kvCcDoF5Irw+HTzIMCLO7g8Vsab4Znm5W1J4xgCtE5ktROx1z4m3V4rRackihujOMfkK5aOK+v5vOuZHnctnc1dT4f8A30zhhCS3cdq9K8OfDfbEjXClBxwDVqMpPUlSjE8y0fQJJmBERZsg4xXovhzwfI21vIwvf1r0TQvCNlZ/dTLE8lucV09rYpCv3VX6CrtYU6jZymjeHRbKu1Qceorp7a0UJt2jNakFqCOKebcox3D86LmVmzpU6H60HrmhOh+tLWUPhR1MSiiiqJG09elMp69KpgKOtLSDrS1JSCiiigYUUUUAFFFFABRRRQAhNKaQ0UANl+6awdbbbBu4GK35B8prE1iPdAxbgAUGNRGLc30dvYq0kiKWB+Ymufvbn7RbhY5VfdnDLzg1zHjua4t5lSaV2QZ246FfU+9cNJ4q+zAMt3NEoPyBAadyFBs9aiWaxCKrJIu3MhY8hvpVG/vJRG8pmTB4XHGPwry8ePJ/Kk85mZGPLhvmHpxUNx4ztm2xySAkDjAORRzjVO52smuSqoH2gMTn5ccmsma+uDI0rSleeMHFcdJ4ps5GAWVd+eARVG+8UJuZFfgc8c1LkjVQR1NzrETOy+eQy5yScc1z99qFxcyyPvDnOAQawbzXraQ52sc/3VFUX1qGMHYzD8KhzNFFJHSLqcrq0PmBQ2ATjnNdVo+mrNarLO251XdwcD2ryeDV0Mxy3BNeu+BtQTVNG2qRiIbn+naiMyZrTQ7TwxYx3+lK8kSGNCVIZfmyKW8svLkHmIFCnCn2rX8Ax7NHmDHKmQtg/zqbUvLkUllOAcA471snc5G2pHPTWWI90fPc1UG1XBfqDWtcFwBzuxnrWDdthWk44PemWaenuEvGUfxjNWVmUyTRHG0qcis8MFkimU4GBkZqbaplZl+YsOD6U76AZ+mMVvZYyp2hvlrUgwszLjAY84rLdZodRLcEsOKu2zSCZg7AseRSGW0LQXIVcY6irMk6fLk/N3qh9oSRT0DY4PrUUUwzmbOfX0qrk8qNgXCgYfn0qtOQ+WYiomlBjMnVRUDSs5+QcUXBIlLBo8HBHpVAqQpZemcr9anupI4Yi+7lQSRjrWPY6ut5E7QxkBGIAPrUt6lovIyGQqwBJ5war32GZVVgF7/WoHlw3mbjv9qYQxXexJ70kwLHyLGI1HU1mXX+vCqwx3qe6uvJZVHPFZecyszORu5FJ7jSLc0ggjJLYPbNeJfEfUJtY19bONgQucA9ua9N8WakbezlmZjsQDj1rzfwtp7ajqEt/PwZGLY74J4FRJO2hog0Xw/uVWWPjvnvXY6N4RScZZTgnoa3tE01cq21cA9AK7TS9PTkqMZNVFK2wpOxzmjeCbZSFNqv1rvdC8KWsEcf+jpkdcVoaRajO7rXQ2Ue3rzVWscspNshsNNt4AEjiC8Vo29uvcVLEgxuFWoUFHMVZjEj2jIFPEZbmp9oqRV2j60myiO3ZlHK1bUxsOeD7mmJhT83Axmsy91lDcGGytWuXX7x+6B+JpCOuTofrTqanQ/WnVMPhR1DTRSmkqieogGacOBSL1p1UxAOtLSDrS1JSCiiigYUUUUAFFFFABQaKKAEpaKKAEaqF9GrIc+lX26Vm30ypyzYFBlU6HlfxQsZLzSri3hs7iWbI2NEv3ea+d9WsdWsr9rV9PvDLnhfKbr7cV9oS3lr91VDZ6/LVeS80/G77NE5QkKcDNO8OpKnJbHxofC/iu4VfK0G9IPIJjwKF8E+LfmH9h3Y9flzX1nqerWUds5fywV7HGRXLah4p0xUKrcbeMMF6ii0GHtH2PmtPBHiiRznSJo8f38Kajn8G63CPMmjWJd2CfSvZdW1Zrm5lks5NikbfmHX8e1cpe3DC4AmeeXy23eWASpP1qHCJpCTe559feFp7ZnJuy2B0C9KyYPDd5JcbfnIJ4OfvV63cIt+TNM3kCX7yCPA/OoW0+GQblk7gDauMfh2o5EzS7PNB4ZlSVlYkMD0Fd/8AC6zu7LVhBslaCVSHA6cVtxaFc3QTbCzAfxGu68OaGum2/nuuJCNuc0Rp6kTqWRpeGblUu7uzU4+QOB/npUt/eK2YxwB1B9a56CZbTxUsG4n7REVPzdOc1c1GORfOx0B4NapWOdpMq6hdASgngjvmsy7uQ0JDbcdqWZ90R+67jjmqAhXy23ZKj35pNlJGo75gwrLkqO1WraVxCjfKBiqMI/c8g7cDr1qPzmWE8gKDwKYFq9ucSqwf5u9N84ud0Uijj8qprGsjK0jEDPXNOn2RJIwbAXkGgdixltoydwz2pZ58xhT07e1VEuiYxuGO9VZbos42crQFjXtbjahUtk4qbzdufQ1kQTI0g4J455qeR5JRnICDpjrQFiW9uVSM9ce/eqKSRqu1EVcnPy8fnVbUNs6hd20g5OKhSTbOdx7DGPSpZSWheaTa/wA3Ipkk22I7z1+7VSWdGO7cfpmqt/eR7QfwxSBIHnBGQ2QetVrq4WINErDecEN1xmmQfMmSu0Z4z3NVQgzJI7YjQEuSKCrHO+PLo3722i2+4mVi0jA/wjr+ZxW34V0qKGCNDGVIxms3w7Z/2lqE+qOh2udsfHYV3mkWaiEJyCRx7URvcbSsaGjWh3YVQAD3rrdNg5CMOPUCs/S7UbI0wAAeSRXTWUYjUDArVHO5Mt2UIQDFakS8A9KrQYwKtp0rPUhJFm3PGKnDbcVWh2gjJIq1ujAGOTSLJ0lyORxVfXNZsdLs3nuJ1jVBklj0qh4g1q00bT3u7p1QKD1bAr5q8b+Krrxtq/lyXX2XSEbc+DzKAenBxii5UVc9w0jxE3i26na1kki0uA7fPBwJW7geuKdqnjTS9H22kDhipwSK8gufGtna6ZDpOms0cEYKjyzt7e1UNPhvdVaRrVHl2kEnBJ596L3WhXLbc+y1+5+NPxTE6H606ph8KNhrU2nlfejbVAIvWnUgGKUUALiikpRQAUUUUAFFFFABRRRQAZoFIaBQAtFFFADJjhDXLeJy5thtyTuGee2a6mUbhisPWbUtG20E8Y6ZoMqq2OVY3O7jYE6IfM6/4VzutarcWCDdPbpjPzF8/hxXK+Pdf1Tw3qklveRukDcW9wyAK49BjnPrXCan4la82mWXMe4EBMgn3J71LbXQzjBs6PXdfbVpv9FBkkHysEY4P4VTisLmaLzLhAibgHd2AAH0PWudXX7S23fY32v/AH8YI/Ko/wDhILu4R2a5LA4GSOlCZvynaILK3B8u4V4VA2bOue/Wqz3Edw7qimNc84P3q4m41y6JCMV29OmOa39FuZXhEoVQ2MYPOT9KoErM2lijcbhPhB99WapNMtJJpZZIYSIFHBC/1osbGS6KsWBOckBcBR71uQXyxQm2iYccZHTPSgUpaFmziuESBFklbuVC44q9dajLEohaImZjtRM5Off0rNt7y4aLzEV9x+TOcCrunK9taSXRgkecA/MWyAfqapGOvU5rUkuIfElpcPCPP81cKnYE4Oa6fxA3kwy/MFZhk1lTF7TSpL54GluHkL7y33ao6vq32vTo7oOPnjHbPNFx2M1bkO0qq3Oaktp2Mnkvjgc81zc2peTe8hdjqBx61LpF5/pbksSxzik2bW0OuNynzru+XGPpWZHcFd6ZJVW9OtU57hVUgsQzcnFM0+dJAW3HGaQuQ1jN8m1G3f0qB7rcWjwDxg1XL4Rgueaj83ZKrMu4Ac+31oHYuxK23LA7T0qNt29hGMhetNN1+75fBHAx0pq3ABAb7x/WgOUt2jEcsMZpZWZXDbjt74qAzDbkYx0+lUp7pgjFfmAoEoskuJ0E2UYkmgTJsZuN2Pm56VjPdbi0wBz0A7VXkupFX5eh65oHY1JbxWfacAA5BHeqdxJ58waM8DlvaqD3CqoP3s9KfbzMWZFKkHHT+VBRdEvmcq2T93ANZviW5kkSPRbUhZZiN/PzbOSf5VeM9vp9hLNKVGASfasjwnbS6jqD6pcKS0jfJkdF6CgDqdBs/stpGgUqMfd611+j2xO0FOR19qztKh3Sou3IA5FdXpcPI9AKuK1Maj1NDTYduBtzzWzGmDgiqtrHj2q4FI/iFWYIswEDjNWY3G4CqMSk96twQnrUDtctD5hUd5PFZ2bzz5AUZHrU3yxQ+Y3IFfOvx4+JU11dPoGizYjXIuZV9TxtB9alySNIq5hfGr4gTeJNSl0ixmcWULYdgceaRzj6CvPbETtgBnPPYcVp+EvC2qeIL6O00yzknnPUIuQB3JNfTPwq+C+m+Hwmo6wBe345Vf4EPsO9ZqOpqrQOC+FPwkutZiXUtZintbckFEIw8gz1x2FfQvh3wzo2g2K21hYxQjHzHbkt9TW1BAsahVXaq9AKlYZHStUrGbdy2nQ/WnCmR9D9akHSs4/CjcKDRSHrVAFFLijFACDrS0UUAFFBpKAFpDS0UAJRS4oxQADpRRRQAUUUUABqrcxblNWqacEc0Eyjc8+8b+F9O1yye11O0jurbOQrjoc9QRyDXzH8QfBep+GdXZLd2uLB2LQueoX+63uK+z7233hgRkV5l8SdP83TJR9n88IQzJ6rVLVHOrqR8olHBA25z71p2ceVEe0jJ5rs77Q4ZXV7WOONSpbbt6VmTw/ZHKFBzjDD1qLHVdEFjo8Afzrl89wOorprGRLW2GxI2UZ4IxjNc7BfZfa7fMOADU73yRgblZ3JxhTwaQG1LqtzKTHaW+09Mg4zVSS5njTaud5PPzdKoC+kkcRoxA9O61r6Ro7ahOIreSQRL8zSuOp7iqFZI3dOE97HbWsLy7Y2zLIg711bFHAtl8xoo8ZJXHmP7n2rPt4EsbWOys0CyOQCB/F/tGtS8IFusSyECIcFTwx/yapHPKWpieNJiIIoo/LjjjXcwxwa4q4uR/YCBcZx09K1/Ed5umeJXGAOQTXF3t08Z8tGLRv1HYVDNYpNGTqdxtCyE4APHtVnRr3EpkXnIOKyNaWYo0ijK/zqtoV5s+VugB5pXNDtReMxZ3Kn5ehotbxI4QoULk81gNcMwPzDGB3qxFMpIbkHHI7VQHQrO7QkBvxqKCXZGSzEsx7npWcs4x9/H40G7Vfl27vegDTuLvaR5eOetNSbYwmMhcEflWTJOgDMzY4qsuoLtPXDDv0FAHQLfIIWGSc9OazZr6RlKq2OvFZa3Ry6q3biqd1MVTCt8/X8KANR7zCABuPWqlxdrvy74GeOetUJJm8v0HeoI2eVt2CQKANO1Mkh+Zmx2rVt1VQSDjaMk1n2zCOMKxPTOTWJ4p1/yIGt7ViXZSCwPSplKwEniDVhqWpw6PalnVmzNj0zXo3h6wSC0VNuQqhVGMdK8y+GGnNcXMt5Io3nKq2OuK9o0mHkA5I+nFODuKTsjY0azMao7HB7Cuo0+BlX7gxjrWXpUPy/KuR2NdDbHYm3GK1RzTepJHkVdtxu61DGuUHrVqBWDcU2ySxHEq81ZilQKfl47nFRKrN3wO9cX8UPHVj4V0Rlibzr+5UrbwIclmPQ/hUPYaOa+N/xLj0i0Oj6PIJL+XIkOOIV6HJ9TmvPfhj8Itf8ZP8A2jfbtN0xm3ee/MkozztB+vWux+Dvwhv9Wv4fFPjRPNaU+clrLyznPDOO3qBX0pZ2UdvCsccaqqjCgDgCkl1NrpHO+B/BOh+E9PSz0uzRcAeZIwy7kd811AjAHFPVOKGVgKFuZvViDOOetFOA4560i9aoZZj6fjTqSPofrS1lD4UdAUUlZXifU73TNP8AN0/TH1G6d1jhgDhAzE9WY8KoGST7VQGsKXNcHfeNtbsfEelaBceGI2vNRimlXyb4OsSRBSzOdgwPnUA9ycUat401vTdM8RXt94fisodIsjPHNJc70uJNpIjGAPQD1yQMVfI9C+RneZorL8OXOp3Oi2M2s20NtqEkCPcxQklI5CASoJ54Jx+FaeajrYgU0lIzEKSMZrj4vGs9x4x1Hw3a6DdzS6fBHNPMJYghEhIQD585O09cYppNlKLex2WaKwvB3ibT/FGmyXtgJUMFzJa3MMybZIZozh0YeoOOnBBBBrczSegmrOwtIaM0lAhaBSZopJ3Admim55psjlVzjNMV0SUGsbwp4gtfEemvqFlb3sMKzyQ4u7ZoXJRtpIVudpI4PetjP0ptWGR3A+SuS8Qqqylm4GCD9K69+RXOeJLfzoHUkgspUH0zTTMaiuzznVbfS4YDIPLlBY4XI64/pXk3iC3kurr5VURF+VA5/wDrV6Ba6TItw9p8zyJNiV2+YIDxke9Y+r6KIb0wo2SxIIKnt/KhoISsedSWbNMfKjPXGB1qxYaP5haSToOg5FdzBpUTHCoFkA+8K1otDWSKMbQo/iyvNNRLdWxxun6bwB5Xlp1OSct9K7jTIvIt3kVBAu3hcVft9NtIGj8qLzGA5JHAqZgGf96FYA/dAwMVSikYudylpEfkiXUpgHlk4j3j7oqhq2qNbQlnPJBwo7A1p6jcr9ndSqxoV49xXIardqvmNJkoB/3zSkwjqzKu7q3kkc7cseCcdK5TUM732rhQa3bi8iVW8tFZnB5zgisSeN5AfL645rGx0mRdF5IyATgnFUrOxSFW6ltxPNapjIU542n8zUUKsxbOOT0PaiwEBbbGy4yTUkdwykjqCMfSiaL0bn27VXkWSNcqwXPWqAuCT5R1PPXNNluAqnDfN3wazzM6qyMxyemBQvMZbo3cnvRcC35zbtxJYGopz84xgZ7elViZA+0HjvT9jNKOfu9aVwJYzsBZT9RUZZWOVTc3oKdFGWU4zn3pyKYvuYDEc+tMCL7PJJIFVgFP6VcjVUTb0xwT60KpTbLu6jBFZ2qXwjgyrYPNAEOvaksEJjjYgk9zzXIQhry8WNJCWc9+tOvmlvp87ycEcmuk8BaL9p1Bbhk3LEeD2zWLs2B6N4K0pbCwVBHjjjPqa9C0aEDaeOT6Vi6FYkLHvyw9DXY6VYhCOv8ASumMdDnqNGvp0KKg9KvhemKrwJ0XP5Vct48kE5/KrMyaBBirsahjkUyGPtg1citZJyYolIbux7VLGkct8QfFVt4Z0eWUYlvGQ/ZoBy8j9gB3rnfg/wCANQ1zUB468awlryQ5srWSPiBc8HB716lYeENKi1Yatd26Xd+gwjzAMIx/s+ldPECE2gAD0pWRdiK3hWJQq8cdqsdhTlHSnUDQzPFNJxTypzSHigGRM3NJuapDRgUCLEfQ/WlpI+h+tOrKHwo6Bpprr1YjpTzWX4jk1kaXOugw2T3rKRGbuYoinHU7VJP04qgW5xPgoNrfxj8V+JFYSWmn28OiWrgDBZT5s/5M6D8Kh+Nep2Fxf+HfCEk4a41LUI7qW3TmSSC3Pm7QP9qRY0B6fMT0BIv/AAQ8L654N8HroeutZXF4J5Zpbu3nZzcPI5cswZVI6479KfJ4TuV8dav43kSC81YWi2ekQyTMkUUIUM2cA4ZpC2WwcLgdznoco8712N+aLm/IrWPjDV7LxzrWm+IJtLi0jTtNhvZZoVfdavI7ARu5OHyFLZCqfbkGmeE/F/iHxLr+mXFhZWp0G6jkluD5bM8EeB5RM27YXckZjUHaM7mzWb4++G2o+IPhx4isLO5t7fxBr86Xdy7yt5JdCm2LcBnYqRqo4yeuOTXe+EodcGkj+3obG1uuALeykMkUQAxgOwBJ/AY4GOMmZOHLdLUUnHlutzalkSOAyOwVQMkk9K8s+GUl9Np3iLxpp+my6m/iPVZJLRUlSJRbRAwwlixBCkIWyAW+bpXYfEWDxJe+E77TfDMdh9vu4HhWa7naNIQwwX+VWJIBOOnOKd8OdKudC8FaVot3a29s9hapb7IJjKhCgDdkqp564xUppQbTJTtB9zz3w5fSeApdQ8OPqFjdeJNSup9c1EqjSR25ncBUjiGHlZtu1VBXO1iduADsXHjLxdY6b4Vk1XSrK2vNTnaO6tmZllc7ZCqxoCdrYVMhiQC+3/aq3p+geJrH4oa7q1vDpbaXq0ttJ9qeRhcQiKMI0YTbgg4JByACScHNalz4YkvviRZ+I73abTS7FodPiDciWVv3rkYwMKqKPq3tjSUoX1NXKN+5l3/iLxVZmy0e9TRLHX9Unuv7PZ5JJLZkiwyqxG0lyDnjAwCcZG2o/GmreLpvFnh/w5oNxZ2c7hr+/k3eZmGMBSm0p91ncLnIOFJ4xUmuaP4m17xZapqdjpEej6XqsV/p97FO5udqKcoU24BJOCc42kjGcGsLwu3iLxB4t8V+JtDtbJba8lTSrDULiY5hityySssePm/elyOQGxyaI8q97sKKjbmNux+JljH4Ru9W1K1S3urXVJNHWGOTKXF0khRRExA+VjzkgYGc9DTdM8eatHc65eappito1uIBptzbqwN5PKxXyIw5zJ82wCQKqktwODVXWfAt/pcXg5PCtrb6ha6DNO01rf3O03BkjZfNZ9rbnDMWzjqxq58QvD/iXVtP8LXdjHYXV9pWrxahdWplMMUyKjrtVsHBUsuMjnGfQUrU7oX7u+xpyat4p03+1L/V7HSk0u3sBdwukzBo3G4yRvnPAVQdygcnpWHo/ijxJpnwoPivX9PtjdyQNfCBrggIJNzpFjZlcZjQAbiSatfE3SfGmu/D46Rp0elnUby4jW9RpWSJLYtl0DYJYlRg8DO44xxiPxx4d8U6rpvh3TYTp18kOoJd6o8paKMtHlowka5JRZNp2E9EGT1yQcWlzWCHI0th3ivxP4s0Xwhp102k6e2u3rQQtEZ2WHz5XCiKPHzMRknsAATnmrV943l0/wAaaxp2o28UGiaTo8d9Pfb2ysru6iLHQkqmQBzyPUVH450TxDfeI/Ct5psNrqMOlyzyzm6l8rEzRbI5dqqQ23dJwMde1VPiP4M1TUvBS2elmC/1FtUtr+7W6k2JeGORWeMkggDCgKMYwAPelFU7IIKFlcveEvFureIPEy266On9km1Z7iVZNxtJgyhYXb7jOQSxVM7NvJORXWalEXhw3BxUfhpdRNizana2tm5f93b27bhEmB8pbABOc9ABWjcR7k6ZxWcrN6GFWz2PIfFsU+n6qt1bkRLIA27P8YPArC8QalDE6sx3ySjgq5J3dwa9S8T6PHqFrLbzxgxSDBwcEehH0rxnxLa6poN/EJVeaIEyLKkZZWUYzuOMA0NnNfUk0YOLkrcRTxhjkn0rsLKW3NmVlYAg4X3Hqa82OvtNujjZFdMnh85NTReILu4mEUsaEKMdMFqFOxUoXOu1K78lyLeECIdWzyay7nWJFhRIoSp7sy5zWb/aUjo24AD0I6Vl6xqxZAgmAVOwo52EYamrf6pNJFs/dsB82cVg6jqUV0jg544yB3rCl1mYXBIPyD9aqf2nKyMvHXstJu5ooPcW7dUcnGPrUK3RB+RQEx+NNk/0gE55I71TJEZKg+1IstttYljk55xURjjU7lGCe1NWRi/y59c1Fcs4lJH0oAbOB82zoeD71TkZo8kAfjUxm428VWdnDFWIANAFQl/MPy9eaQzSMfLGOvPNPk3q4KHIIwaibMXvnrUsCyM8/NViBdq8fxdapJIsjJyQM4rSlwqHc3RemaSAheUhgqtwtQwyHzjJIcgVVlkLMpHem3s6xQbsgcZH1qmwJb++CbmZ12AH61zFxcSXjhEbCnrUN5PPfXBjDAR45xxVm3hjhiXBHsO+alvQAESxRjceema9N+Hmk+TYIzbt7ncCPQ153oNtNqmtRW6/MgOW9MV9AeF9O8q1jj4yFH0xTprqJvQ29EtyiqM554rpLUDcFbINV7C3AVRt59a1bWEBstXQjllqTQr0IrTtkyoqCKLccLW/olj5gDyL8o7GkxBp1m8jqxzge1b9tCsScUsCBRgAAe1St1qTRII1A61KoA6CmJzT84oKFwKKKKAGknn0ph+9T34qNu1AmLS0wHtTgKBFiPofrTqZGev1p9ZQ+FHQIaSloqgE2qQQVB/CgDHalFFACbR6ClAUDGAKU1n63q9jo9obrUJTFFuRFIVmLszbVVVUEsxJAAAySRQkBdOKwvEvirQfDkBl1S4ljAjaYpFbSSvsX7zFUUnA7nHY+hqGDxjo11HqYiknE2llReW5t5POiLKGXKBckEdxkcGuZ+Dl3D4isdT8TXBu5pdcuXmi8+0kEcdopKwRqxUKV2AucHrI1Uqdk3JFqHuuTO/t7+xudMi1KG4iezmiWaObPysjDIbPoQRTRqWnA4+2WwP/AF0Arlfi1qdt4X+E2t3FvbwFbexNvaweWCm9gI41C9xll49BXL/DW18FWfhDQvAcr6ZqGqy2JFzGkau5O0tNIcjIXcSuT3KjvVqmuXnKVNOPNqen6hDcXunuNPu1tnmT5LgIGKA/xKDwT9apeA/Dy+FvDVnoUdw1zFaJtSV0Cu3qWA4LE5JPcmqPhvxN4ThivfD+l3sMSeHIkhuYyrKII1XCkEjDL8pGRkZUiqetfFDwrpvhZ9fF008RLx28XlPHJPMH8sRhWUEEv8oJGM1moy+GxNm9DtwqgY2gD0xSlVPVQfwrI0PxFpestdxWFwJZ7NxHdQ7WWSFiNwDKwBGQcjjkc1TTxp4da5hj/tFAs6ytBKVYRTCLmQo5G1tvfBPQ+hocWiXFp2Oi2rn7o/KmjYTgYNclbfEnwjcNpyx6rHu1K5e1tFaN1aSRGZSMFfl5RsE4zg46UnhnUPDOveKtQ1zSNQe+v7SBLC58uZzBGCfMAA+4W5yWGeO/ajla3G4SW6OwCrj7o/Kjav8AdH5VzsXjTw7LcCGPUoWDRyyJKM+U6xlRIVkxsO0soOD3qGLx94Xk0abV01NWs4XnR3EUmQYc+d8u3cQmDkgYHPNPkfYXK+x1AorNudb063tba5luEEd0VFvjLGUt93aoGTnPYVTsvF2g3mhvrcF/GbBJngeVgy4kVyjIVYA7gw27cZzxSsyWnc1rmAOprnNZ0iKeORXQOjjDBuhH0rW8Oa/pXiGC4m0m7W4S1uHtZwFZTHMn3kYMAQRx271emhVgRtzQjOcbM+XvG/ga88Pyvf2n+k6YCzuXwHhzyc46j6VzVjq0EcAmMgy3uDj2r6xv9KinjZGjBDdQRkH2NeV+NPgxomrSy3NnLdaVcudxNswMRPqUIx+WKJJPbcmM2meUza9EsAb7xfjaSfl96w7+7812lQtlvvDOBiun1j4K+MrONvsWoWF8BkrgtAzD6NkZ/GuXvPA3j+zAWbwpqcv+1AFkB/I1LhJdDZNGakgYYkYgdgDTmk2t97juM1FcaN4jt2Ju/DOsWxU4zJZSYz+AxWFeXUkc5S4V4GI6SoUPX0IB/SpHc35LsZJXhcVWNyJCGUcd6yraV3Th1cHuDmpEkEeWCMPxzQK5qteELtTp3pklxtJZiCO4rOM2VznrzTJp3HzLg8d6LjLEsg8w47HrmqjTlnPzknPftVWWct1x9QOlQGdgV8sgE8c0uYDUhm2bu9MM+SPunORzVKGUKrKx5/nQgSR1A4YGne4F2NlTaR6Z/GnXFw0iq27GVqD7i7SRkCqNzcwxxjLgEc4z1oAtTTeTEZHYYHQVhzyS3srbXYRr2PpSu01xOS+Qo5UdsVI6qp2g4IqWwGIqRxt0HGOlRPcGIlY2G1xjJ7VDOZCpKsBg4NO061a8uoraNTulbaO/fFLrYD0r4MaL9oWTUHQEMcYIxkA8817nploIkITj29K57wLoSaXo9vbKoGxQDXaQR8nYvBNdUI2Rz1JslsxiVQrlvWtm2HtVWxtgMMetbFtBhS5wFFVczvctabbxtJGWzyegHWuqtYVCgKuB2rF8Oxm4ked1IQcJXRRrtAqCkheBTlXdTCc1KpAoLQoUCkams/ak3cUBcev6UtCfcp22i5aQxxUdSSHtUZOKCGLjjpSoOKjJpUJ6UCLCd/rT6Yvf60+so7I6BKSlph+9TuA+iiimAprzHxvJGfi1oM2tEQ6RpOnXF/A0n3ZrsssYUD+J1QsQBz83Fem4pjpnLd8CqjJJlRlY8Ma21fRPh5438UavG1rq3iy5SGytCSJLdZQLe2Q+jDfuIHSvYvDOl2+i6BYaRaoBBZW0dvFxj5UUKOPwrkkTWvF+saXHrHhu40iz0q8a5mFxLHItxIissPl7Scrlt+SFIKgY7138YwCKurUctGXVldI8r+LOqWV3468F+HJrqGO2XVP7Qv3ZvkRYEZo0c9AWkK4B9DXRa34n8J2Op29201td3dvbXDCS3Hmtb24AeVjtztX5EGOpIUCuxKLnjFIYwR0FJzjp5E88Wkux4v4sv7OHxf4f8ejSrhPDkm6xnmSN90wYb4ZGiUZMayKQu7qzggD5Sb/j660fXPiF4X0G8vYrOHTVbX7uKVlj8wr8kCEHgne7sR/0zz3r1a4HlwvIVZwASVRcsQOw75rh/hjZXdxq3iTxBrOjzafqF9qGyJZ4/m+yRKEgwff53x1Bc1UJpLme6NI1FbmfQ4HxXHrOneGvF/i/M+njxXqNjaRs8bI9pYDbC0zjgoxQyNzjblc4xXbaZa+F/D2h6p4shM2pizs2RZsAoIUUMIrcABFQ/KPk4JAyTivQzGuza2GHoRQ0SspVgGB6gjIqXVuTKq2jzvwHpUPhT4YjUPEUNu94kMmpX7eUCUc7pGAzzxuYfUse9cLe6hcW/wAFWvv3mm3PiTWIW1W7WPEdutzKN+GyCUSLbFuzjg4PGa9+aJTnPIIwQfSh4kdChUFT1HqKaq63a6gqq3Z51FF4f8M+HdV8WxTNqstnaGNGRVMaxoAVt7dUAXZuKj5eScbiSK43VtHbQPh9o3he/uLaDXPEtwq6i6ja6wkma5ROpYkB1A/jeUnHzHHurQK2dyqc+oFKY1yrEAlenHSiNXlVhxrWVjy+PVtNf4uao2qSGzXRdKt4NOtT9+Uz5aWWKPqSAsafLzw3rVPxPeWt58WBot1frpNtpulfa7UJGoknnuJCHeMEH51VNoIUsDI3TNettbxlw+0bgMAgcgfWlWJQVY/Mwzhj1FCq2d0L2ljO8K6Tpui6RHp+lWgtrdCSRt+Z2PV3J5ZieSTyTWrQq4zS1k23qzJ6jWUEdKie3BHQflU4oPWgVkUHtAx+6PyqBtNDDhAD64xWtRTuyeRGK+lL2z+dZ994etLmMrNawzA9RJGGB/OuqI4ppQEc0XZLhbY8n1/4R+CtVX/SfDVkr5+9bL5LfmmDXBa1+zzpyO76TruoWfOVjuFW4T6Z4YD8a+kvJTOcUyS2jY5Kg/hRp2FaS1R8a698GfHGnMXtItP1WD/phP5bgf7r/wDxVefanZX2l3clpqNhdWc4HMVxCUY+4z1+or9ALiwjkzuhDDtXMeLfCmna1YSWepWEN7akcxypuH4HqPwxS5YsFOfU+FXhLISMjjIqPySwA6V7D8S/hBeaIx1Dw2txe2Z/11s3MsI9VPVlx9TXlAjjUMwLcdQazlCxpGSZEEyhbHT2qvbyhpmDZ61eORG2R1Gay5GaNyI+hNSmUSahcon3SSx+UelU4o5JP9cBtNOjhbYdx+YE9aGf5znBOMNQ2BLLtjj2R7enc1nXEx3ZZsH60SybW2q2RVdlDNgu2CM4qbgCjOQcmu6+CmitqXikzPGWjtU3H6k8VxKqEB6/Q19GfAHw/wD2d4d+2TLtlumLcjnb2qoJuQpaI9LsLJVhAIxgALx2rQtrcoen6VLbw8D0xxV+2ty74xgetdbdmcctx1lbs5AxgetTtvur6LT7Pa5/5bPn7q/41h+M/E0WhJa6bZr5+p37eXawryWPqcdB3/Cux8EaQulaRHDlp52ZpJp3OWdz1JqG9SkrG5Y2621usKfdUccVPzSj5RSdSaEyh6AdxTJmwQF/Sh2xTFG5s+9MpDwCcVKqcetCLmpR0oBRBRgUh606mPxzSsW9ERSH5vxpDSt2Oaa5wKZAvHtTN22oXk2monlGetJsTNaPofrTqbH0P1p1Zw+FHQIaTApTRVAApcUCigAooooATavpSgCiigBNoowKWigAwMYpoRR0FOooATApcUUUAGBSYFLRQAmBS4FFFABik2ilooAKKKKACiiigAxRiiigAoxRRQAYFGBRRQA0rUMturLgD9asGkoE0c3rumxvCZNu1um4Eg/pXyf8dtI0S28VT3OjOolLH7fFGP3ay57eh9fevsW+XdgEAjPQ18K+KdRmkublLlW+0NPJ5+7r5m87vyOaUr2MYJXOUut4yScEcYqkQQ7dQMZBqzfScknj+tU/OVlOTisToRHJIAcfMT9etVXYuSBkVLOOhJwPWmeWoXerZzQOxCyqw+7yO9MSMHBBJIqXHU8VJbQSSzJDbxtJK5ACqMlj2AosSa3gfRW1/wAWWGmAj97KC5JPCDk19faRp62sENvEnyIoVQOMD3ryP9nXwDqkWtXWq6lp89rJEoihWZNpyerc9q+iFs7PTbcz3s0a7Bubc2AoHv8A0ropqyMKsnsivY2EzMN+FGB970rjPiz8TtI8E2D2FmTeao6EpHHztPYk9vpXI/FL43Klwum+G5PKj3hZrsj7q99o714R491k6v4le7aZpkKriVurYFZzndjjTXU9g+AFxqHirxrf+KdduXup7WPbEx4Cs3oO2BX1Novy2S5OSyg18yfs2bLbQAnSa6uCTkckCvp6wjKxIuOgqo7EyVmWi7EgZpzcDIpNqryetRvJmmSG7ceakjFMiG7irCKuKpDQ5fah3KrntS5VRWVr2pxWNs8kkgUKM80Nl3J9R1SGyhMkkgUD1rirv4oaPDcGFplb5tuVGRXnHxG+IhmR4LeUBA2CRXlsE8t9d7xIzZbPWpK5Wz670bxFZapEJIXyPWtVZQ6/eBrxz4XrPHaAb3YZ4yeK9Qt5WWMFutPUyLtyUCnpn61T780yScs3Xim7zgGgDpo+h+tOpkfQ/Wnioh8KOkQ0UtIetUAtFFFABRRRQAUUUUAFFFFABRRRQAUUUUAFFFFABRRRQAUUUUAFFFFABRRRQAUUUUAFFFFAAelJSmkxQAtFFFAFPUI1eNl45BHNfLv7SvgWS3vJvGWk2paFm/4mMaD7p/56n0HQN6E5r6rlAKmud8Q6bDdW8kcsayRuu1kcZDA9QR3FVvoYT913R+et7u3dTjA/HjrVR1BY8V6l8Zvh6PB+r+bZb5NLvSxgLDmJgcmIn+XtgV5tJF5bcHA71zyg0zVTujPkGB83IpjFWAUsVA7VoSWqvnbJnIzVRrUZZ12Fs9+lO2haZXGyRRkng966HwPa6vc+JrBfD8PmaiJA0IHtjJ54x1rFSIrjPLH0r6N/Zg8OWsOjzeJJoCtxNI8MbsOPLU9R9TRFakVJ2R6R4n8Vr4V0SO6vJo43SMNKS33mx0H45rwL4h/FHVPFFq0CyNBZZyYlbr7k96j+OviSPVvE0kJkLQQNnYHwpYdOK8qvLzzGYKMDPX1q5NoUI9x1/diR2O8qpP4Cq9u4aeOGP+I49s1Rmk3tznFaHh6NZL9GxkJ82PesOa7satH0t+zzbtca5bQFiwt4t3A4J55r6hgGMcYrwT9l+xaSG81ArjBEQGM47176DhDXQjmm9SOcndUS/exT5Dk0RjmmQSQqRUoNEdRzyCNCxNNMaZW1e6W2tHkZtuFzmvnz4u+NpJJntYbhtoPUNXW/F/xaLGze3jkIZgcH0FfMmv6o2p3zvvbbuwcnrUXKSbdya61CW6mIVm5brXb/AA70aS5uQGXcxHX8a5Lw5pnnTocE57V9JfCnwzHa2KSyRASHHaqWpU5tI6jwroqW0EapGBgc8VsX/wC6IUcVookcEQ2rjisXVpdznFWZkW/mpvM+UVQDE1ajGVpNDR2EfQ/WnVmC0j/563X/AIFSf/FUfZI/+et1/wCBUn/xVRFWVjoNOkPWs37JH/z1uv8AwKk/+Ko+yR/89br/AMCpP/iqYGnRWZ9kj/563X/gVJ/8VR9kj/563X/gVJ/8VQBp0VmfZI/+et1/4FSf/FUfZI/+et1/4FSf/FUAadFZn2SP/nrdf+BUn/xVH2SP/nrdf+BUn/xVAGnRWZ9kj/563X/gVJ/8VR9kj/563X/gVJ/8VQBp0VmfZI/+et1/4FSf/FUfZI/+et1/4FSf/FUAadFZn2SP/nrdf+BUn/xVH2SP/nrdf+BUn/xVAGnRWZ9kj/563X/gVJ/8VR9kj/563X/gVJ/8VQBp0VmfZI/+et1/4FSf/FUfZI/+et1/4FSf/FUAadFZn2SP/nrdf+BUn/xVH2SP/nrdf+BUn/xVAGnRWZ9kj/563X/gVJ/8VR9kj/563X/gVJ/8VQBp0VmfZI/+et1/4FSf/FUfZI/+et1/4FSf/FUAadFZn2SP/nrdf+BUn/xVH2SP/nrdf+BUn/xVAGnRWZ9kj/563X/gVJ/8VR9kj/563X/gVJ/8VQBp0VmfZI/+et1/4FSf/FUfZI/+et1/4FSf/FUAadFZn2SP/nrdf+BUn/xVH2SP/nrdf+BUn/xVAGkRVe5hV0PrVX7JH/z1uv8AwKk/+Ko+xx/89Lr/AMCZP/iqBOKZyHj/AMK2fiDR7nTL+33206fMQBlW7MPQjtXxx8RPCd94W1t9L1FMDJa3n6LMg6MD69iOxr7zfT7ZxhzO31uJD/WsnV/BPhPWHjk1bw/Yag8YKxtdR+aUB6gbs4ol7y1M1Bpn58JJGjqDNFhT1Mg5qFprYAAXEIHcbx/jX36fhZ8Nz18D6Af+3FP8KafhT8ND18CeHv8AwAj/AMKnlNNT4J02H7bqMNnbyLJLNIsaJHh3Yk4wFByT7V9X6vcaf4B+GcFjDcO0axGON518p2znJKnkHJxivTLT4Y/Dy0u47u18F6Hb3EbB45YrNFdGHQggZB960tU8I+G9UhEOp6Pa30Y6JcAyKPwbNEY2ZE4uVj89tYl+1Xct1PIp3EkfMDxWFdTxElVMeD0wwzn86/RJvhf8OmGG8E6CR6GyT/Co/wDhU/wzz/yIfh3/AMAI/wDCk4tvcvU/OnNuPlkuIwQezjNdP4StY0/ehlcdiSOa+7T8JfhgTk+AfDZPr/Z8f+FWYvhn8PoV2xeDdEjX0W0QD+VCpq92O7Of/Z60Z9N8DQSspR53MpHsa9KkYDIqpaaTYWcCwWkUlvEowqRTOqgewBqQ2MB6tcf+BMn/AMVVmbhdjmp6cGovsFv/AHrj/wACJP8A4qj7DB/euP8AwJk/+KoF7Nlo/KvXFcf461xbCxlKzhCqkjnrXTmxhPV7n/wJk/8AiqqXfh7R7wFbuxW4B6iV2b+ZpoPZ6Hxj8TvFaXmoOv2pBI7dd/IH51ymiRRSyrukDZb++Mn8K+35/hl8PbiTzJ/Bmhyv/eezRj+ZFOi+GvgCIhovB+ioR0K2ij+lTyorlZ4V8KvC/wBsuknljBiwDyDX0Zo1otrbqqLgKMcU2z8M6FZLts9Nith6REoP0NXRYW4GAbgD2uJP/iqewpQbI7yYLEc8elYd1IrE1vPpto4wwmYe87n+tMOj6eesLn/ts/8AjTTJ9mznk+bHB61YjYjgDNbI0jTx0icf9tn/AMaUaTY/885P+/z/AONNyGqb7n//2Q==">
            <a:extLst>
              <a:ext uri="{FF2B5EF4-FFF2-40B4-BE49-F238E27FC236}">
                <a16:creationId xmlns:a16="http://schemas.microsoft.com/office/drawing/2014/main" id="{83D7218D-0A96-876A-1464-DF6E4E5B31C9}"/>
              </a:ext>
            </a:extLst>
          </p:cNvPr>
          <p:cNvSpPr>
            <a:spLocks noChangeAspect="1" noChangeArrowheads="1"/>
          </p:cNvSpPr>
          <p:nvPr/>
        </p:nvSpPr>
        <p:spPr bwMode="auto">
          <a:xfrm>
            <a:off x="3429000" y="4953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91256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a:solidFill>
                <a:srgbClr val="81A032"/>
              </a:solidFill>
            </a:endParaRPr>
          </a:p>
        </p:txBody>
      </p:sp>
      <p:sp>
        <p:nvSpPr>
          <p:cNvPr id="11" name="TextBox 10">
            <a:extLst>
              <a:ext uri="{FF2B5EF4-FFF2-40B4-BE49-F238E27FC236}">
                <a16:creationId xmlns:a16="http://schemas.microsoft.com/office/drawing/2014/main" id="{35F0DEC7-02EF-434B-8940-1986A9E383E2}"/>
              </a:ext>
            </a:extLst>
          </p:cNvPr>
          <p:cNvSpPr txBox="1"/>
          <p:nvPr/>
        </p:nvSpPr>
        <p:spPr>
          <a:xfrm>
            <a:off x="6211997" y="305154"/>
            <a:ext cx="531704" cy="307777"/>
          </a:xfrm>
          <a:prstGeom prst="rect">
            <a:avLst/>
          </a:prstGeom>
          <a:noFill/>
        </p:spPr>
        <p:txBody>
          <a:bodyPr wrap="square" rtlCol="0">
            <a:spAutoFit/>
          </a:bodyPr>
          <a:lstStyle/>
          <a:p>
            <a:pPr algn="ctr"/>
            <a:r>
              <a:rPr lang="en-GB" sz="1400"/>
              <a:t>9</a:t>
            </a:r>
          </a:p>
        </p:txBody>
      </p:sp>
    </p:spTree>
    <p:extLst>
      <p:ext uri="{BB962C8B-B14F-4D97-AF65-F5344CB8AC3E}">
        <p14:creationId xmlns:p14="http://schemas.microsoft.com/office/powerpoint/2010/main" val="2340311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a:solidFill>
                <a:srgbClr val="81A032"/>
              </a:solidFill>
            </a:endParaRPr>
          </a:p>
        </p:txBody>
      </p:sp>
      <p:sp>
        <p:nvSpPr>
          <p:cNvPr id="11" name="TextBox 10">
            <a:extLst>
              <a:ext uri="{FF2B5EF4-FFF2-40B4-BE49-F238E27FC236}">
                <a16:creationId xmlns:a16="http://schemas.microsoft.com/office/drawing/2014/main" id="{9ABE64EE-7979-5B47-85A3-29EB47790E9E}"/>
              </a:ext>
            </a:extLst>
          </p:cNvPr>
          <p:cNvSpPr txBox="1"/>
          <p:nvPr/>
        </p:nvSpPr>
        <p:spPr>
          <a:xfrm>
            <a:off x="6211997" y="305154"/>
            <a:ext cx="531704" cy="307777"/>
          </a:xfrm>
          <a:prstGeom prst="rect">
            <a:avLst/>
          </a:prstGeom>
          <a:noFill/>
        </p:spPr>
        <p:txBody>
          <a:bodyPr wrap="square" rtlCol="0">
            <a:spAutoFit/>
          </a:bodyPr>
          <a:lstStyle/>
          <a:p>
            <a:pPr algn="ctr"/>
            <a:r>
              <a:rPr lang="en-GB" sz="1400"/>
              <a:t>10</a:t>
            </a:r>
          </a:p>
        </p:txBody>
      </p:sp>
    </p:spTree>
    <p:extLst>
      <p:ext uri="{BB962C8B-B14F-4D97-AF65-F5344CB8AC3E}">
        <p14:creationId xmlns:p14="http://schemas.microsoft.com/office/powerpoint/2010/main" val="288123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B3B2C8-51A7-F944-AB78-39E427FC6DFE}"/>
              </a:ext>
            </a:extLst>
          </p:cNvPr>
          <p:cNvPicPr/>
          <p:nvPr/>
        </p:nvPicPr>
        <p:blipFill>
          <a:blip r:embed="rId2">
            <a:extLst>
              <a:ext uri="{28A0092B-C50C-407E-A947-70E740481C1C}">
                <a14:useLocalDpi xmlns:a14="http://schemas.microsoft.com/office/drawing/2010/main" val="0"/>
              </a:ext>
            </a:extLst>
          </a:blip>
          <a:stretch>
            <a:fillRect/>
          </a:stretch>
        </p:blipFill>
        <p:spPr>
          <a:xfrm>
            <a:off x="287184" y="289443"/>
            <a:ext cx="5968143" cy="697205"/>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C3C259FC-5FCC-9A49-A219-EEE12B74A637}"/>
              </a:ext>
            </a:extLst>
          </p:cNvPr>
          <p:cNvPicPr/>
          <p:nvPr/>
        </p:nvPicPr>
        <p:blipFill>
          <a:blip r:embed="rId3">
            <a:extLst>
              <a:ext uri="{28A0092B-C50C-407E-A947-70E740481C1C}">
                <a14:useLocalDpi xmlns:a14="http://schemas.microsoft.com/office/drawing/2010/main" val="0"/>
              </a:ext>
            </a:extLst>
          </a:blip>
          <a:stretch>
            <a:fillRect/>
          </a:stretch>
        </p:blipFill>
        <p:spPr>
          <a:xfrm>
            <a:off x="1963419" y="6305418"/>
            <a:ext cx="2931160" cy="626507"/>
          </a:xfrm>
          <a:prstGeom prst="rect">
            <a:avLst/>
          </a:prstGeom>
        </p:spPr>
      </p:pic>
      <p:sp>
        <p:nvSpPr>
          <p:cNvPr id="6" name="Oval 5">
            <a:extLst>
              <a:ext uri="{FF2B5EF4-FFF2-40B4-BE49-F238E27FC236}">
                <a16:creationId xmlns:a16="http://schemas.microsoft.com/office/drawing/2014/main" id="{EAC84BA4-9B10-E249-BB22-E16AA38E1FDD}"/>
              </a:ext>
            </a:extLst>
          </p:cNvPr>
          <p:cNvSpPr/>
          <p:nvPr/>
        </p:nvSpPr>
        <p:spPr>
          <a:xfrm>
            <a:off x="417442" y="6968590"/>
            <a:ext cx="874231" cy="874231"/>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Oval 6">
            <a:extLst>
              <a:ext uri="{FF2B5EF4-FFF2-40B4-BE49-F238E27FC236}">
                <a16:creationId xmlns:a16="http://schemas.microsoft.com/office/drawing/2014/main" id="{734C1BE7-1B50-6F47-96D3-EA217CB49005}"/>
              </a:ext>
            </a:extLst>
          </p:cNvPr>
          <p:cNvSpPr/>
          <p:nvPr/>
        </p:nvSpPr>
        <p:spPr>
          <a:xfrm>
            <a:off x="3736187" y="7076556"/>
            <a:ext cx="874231" cy="874231"/>
          </a:xfrm>
          <a:prstGeom prst="ellipse">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Oval 7">
            <a:extLst>
              <a:ext uri="{FF2B5EF4-FFF2-40B4-BE49-F238E27FC236}">
                <a16:creationId xmlns:a16="http://schemas.microsoft.com/office/drawing/2014/main" id="{703F23F6-A226-6A4B-A930-5DFF498828F9}"/>
              </a:ext>
            </a:extLst>
          </p:cNvPr>
          <p:cNvSpPr/>
          <p:nvPr/>
        </p:nvSpPr>
        <p:spPr>
          <a:xfrm>
            <a:off x="3736187" y="8174033"/>
            <a:ext cx="874231" cy="874231"/>
          </a:xfrm>
          <a:prstGeom prst="ellipse">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 Box 15">
            <a:extLst>
              <a:ext uri="{FF2B5EF4-FFF2-40B4-BE49-F238E27FC236}">
                <a16:creationId xmlns:a16="http://schemas.microsoft.com/office/drawing/2014/main" id="{E1295E7E-1383-BA4D-BE5E-A471C0399A1C}"/>
              </a:ext>
            </a:extLst>
          </p:cNvPr>
          <p:cNvSpPr txBox="1"/>
          <p:nvPr/>
        </p:nvSpPr>
        <p:spPr>
          <a:xfrm>
            <a:off x="4610418" y="7070123"/>
            <a:ext cx="2084387" cy="8870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“Helps bridge divides and brings people together”</a:t>
            </a:r>
          </a:p>
        </p:txBody>
      </p:sp>
      <p:sp>
        <p:nvSpPr>
          <p:cNvPr id="10" name="Text Box 16">
            <a:extLst>
              <a:ext uri="{FF2B5EF4-FFF2-40B4-BE49-F238E27FC236}">
                <a16:creationId xmlns:a16="http://schemas.microsoft.com/office/drawing/2014/main" id="{190F14D2-A012-D841-AD87-F829288BBBA6}"/>
              </a:ext>
            </a:extLst>
          </p:cNvPr>
          <p:cNvSpPr txBox="1"/>
          <p:nvPr/>
        </p:nvSpPr>
        <p:spPr>
          <a:xfrm>
            <a:off x="1291673" y="7002815"/>
            <a:ext cx="2084387" cy="10217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“One of the most exciting, adventurous and valuable subjects today”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 Box 20">
            <a:extLst>
              <a:ext uri="{FF2B5EF4-FFF2-40B4-BE49-F238E27FC236}">
                <a16:creationId xmlns:a16="http://schemas.microsoft.com/office/drawing/2014/main" id="{DED541FA-1389-C245-A003-E105A5704418}"/>
              </a:ext>
            </a:extLst>
          </p:cNvPr>
          <p:cNvSpPr txBox="1"/>
          <p:nvPr/>
        </p:nvSpPr>
        <p:spPr>
          <a:xfrm>
            <a:off x="4610418" y="8119475"/>
            <a:ext cx="1860067" cy="15462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a:effectLst/>
                <a:latin typeface="Calibri"/>
                <a:ea typeface="Times New Roman" panose="02020603050405020304" pitchFamily="18" charset="0"/>
                <a:cs typeface="Times New Roman"/>
              </a:rPr>
              <a:t>“(</a:t>
            </a:r>
            <a:r>
              <a:rPr lang="en-GB" sz="1600">
                <a:latin typeface="Calibri"/>
                <a:ea typeface="Times New Roman" panose="02020603050405020304" pitchFamily="18" charset="0"/>
                <a:cs typeface="Times New Roman"/>
              </a:rPr>
              <a:t>The</a:t>
            </a:r>
            <a:r>
              <a:rPr lang="en-GB" sz="1600">
                <a:effectLst/>
                <a:latin typeface="Calibri"/>
                <a:ea typeface="Times New Roman" panose="02020603050405020304" pitchFamily="18" charset="0"/>
                <a:cs typeface="Times New Roman"/>
              </a:rPr>
              <a:t> world) is the most precious thing we have, and we need to defend it”</a:t>
            </a:r>
          </a:p>
        </p:txBody>
      </p:sp>
      <p:sp>
        <p:nvSpPr>
          <p:cNvPr id="12" name="Text Box 23">
            <a:extLst>
              <a:ext uri="{FF2B5EF4-FFF2-40B4-BE49-F238E27FC236}">
                <a16:creationId xmlns:a16="http://schemas.microsoft.com/office/drawing/2014/main" id="{7489773E-6B67-5448-9D76-EC044554A3B8}"/>
              </a:ext>
            </a:extLst>
          </p:cNvPr>
          <p:cNvSpPr txBox="1"/>
          <p:nvPr/>
        </p:nvSpPr>
        <p:spPr>
          <a:xfrm>
            <a:off x="1242143" y="8119475"/>
            <a:ext cx="2084388" cy="12369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“Geography prepares young people with the knowledge, skills and understanding to make sense of their world”</a:t>
            </a:r>
          </a:p>
        </p:txBody>
      </p:sp>
      <p:sp>
        <p:nvSpPr>
          <p:cNvPr id="13" name="Oval 12">
            <a:extLst>
              <a:ext uri="{FF2B5EF4-FFF2-40B4-BE49-F238E27FC236}">
                <a16:creationId xmlns:a16="http://schemas.microsoft.com/office/drawing/2014/main" id="{FEE0A1F1-47C8-3545-A603-521F294CD996}"/>
              </a:ext>
            </a:extLst>
          </p:cNvPr>
          <p:cNvSpPr/>
          <p:nvPr/>
        </p:nvSpPr>
        <p:spPr>
          <a:xfrm>
            <a:off x="417442" y="8171394"/>
            <a:ext cx="874231" cy="874231"/>
          </a:xfrm>
          <a:prstGeom prst="ellipse">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TextBox 13">
            <a:extLst>
              <a:ext uri="{FF2B5EF4-FFF2-40B4-BE49-F238E27FC236}">
                <a16:creationId xmlns:a16="http://schemas.microsoft.com/office/drawing/2014/main" id="{104E53ED-AEF8-FF43-8DE0-5310224F1529}"/>
              </a:ext>
            </a:extLst>
          </p:cNvPr>
          <p:cNvSpPr txBox="1"/>
          <p:nvPr/>
        </p:nvSpPr>
        <p:spPr>
          <a:xfrm>
            <a:off x="283057" y="971550"/>
            <a:ext cx="6163779" cy="5262979"/>
          </a:xfrm>
          <a:prstGeom prst="rect">
            <a:avLst/>
          </a:prstGeom>
          <a:noFill/>
        </p:spPr>
        <p:txBody>
          <a:bodyPr wrap="square" lIns="91440" tIns="45720" rIns="91440" bIns="45720" rtlCol="0" anchor="t">
            <a:spAutoFit/>
          </a:bodyPr>
          <a:lstStyle/>
          <a:p>
            <a:r>
              <a:rPr lang="en-GB" sz="1200" b="1"/>
              <a:t>Well done</a:t>
            </a:r>
            <a:r>
              <a:rPr lang="en-GB" sz="1200"/>
              <a:t>, you made a great choice. Of course, as geography graduates (yes, we all studied geography at Uni) so would say that wouldn’t we! </a:t>
            </a:r>
          </a:p>
          <a:p>
            <a:endParaRPr lang="en-GB" sz="1200"/>
          </a:p>
          <a:p>
            <a:r>
              <a:rPr lang="en-GB" sz="1200"/>
              <a:t>Well, don’t just take our word for it. According to the former president of the Royal Geographical Society, Michael Palin, “Geography is not only up-to-date and relevant, it is one of the most exciting, adventurous and valuable subjects to study today. So many of the world's current problems boil down to geography and need the geographers of the future to help us understand them.”</a:t>
            </a:r>
          </a:p>
          <a:p>
            <a:endParaRPr lang="en-GB" sz="1200"/>
          </a:p>
          <a:p>
            <a:r>
              <a:rPr lang="en-GB" sz="1200"/>
              <a:t>Former US President, Barack Obama, recognises the importance of geography too! He said "The study of geography is about more than just memorizing places on a map. It's about understanding the complexity of our world, appreciating the diversity of cultures that exists across continents. And in the end, it's about using all that knowledge to help bridge divides and bring people together."</a:t>
            </a:r>
          </a:p>
          <a:p>
            <a:endParaRPr lang="en-GB" sz="1200"/>
          </a:p>
          <a:p>
            <a:r>
              <a:rPr lang="en-GB" sz="1200"/>
              <a:t>In our rapidly changing world, we need people like you to study geography more than ever. The adopted godfather of geography, David Attenborough agrees! He said “The truth is: the natural world is changing. And we are totally dependent on that world. It provides our food, water and air. It is the most precious thing we have, and we need to defend it.”</a:t>
            </a:r>
          </a:p>
          <a:p>
            <a:endParaRPr lang="en-GB" sz="1200"/>
          </a:p>
          <a:p>
            <a:r>
              <a:rPr lang="en-GB" sz="1200"/>
              <a:t>An essential outcome of studying geography is being able to apply knowledge and understanding to new settings. Thinking like a geographer is an amazing ability as Dr Rita Gardner points out “Geography prepares young people with the knowledge, skills and understanding to make sense of their world and to face the challenges that will shape our societies and environments at the local, national and global scales.”</a:t>
            </a:r>
            <a:r>
              <a:rPr lang="en-GB" sz="1200" i="1"/>
              <a:t> </a:t>
            </a:r>
            <a:endParaRPr lang="en-GB" sz="1200"/>
          </a:p>
          <a:p>
            <a:endParaRPr lang="en-GB" sz="1200"/>
          </a:p>
          <a:p>
            <a:r>
              <a:rPr lang="en-GB" sz="1200"/>
              <a:t>With the skills and knowledge of a geographer </a:t>
            </a:r>
            <a:r>
              <a:rPr lang="en-GB" sz="1200" b="1"/>
              <a:t>you</a:t>
            </a:r>
            <a:r>
              <a:rPr lang="en-GB" sz="1200"/>
              <a:t> can make a difference to the world we live in. </a:t>
            </a:r>
            <a:r>
              <a:rPr lang="en-GB" sz="1200" b="1"/>
              <a:t>Welcome to team geography.  </a:t>
            </a:r>
            <a:endParaRPr lang="en-GB" sz="1200"/>
          </a:p>
        </p:txBody>
      </p:sp>
      <p:sp>
        <p:nvSpPr>
          <p:cNvPr id="15" name="TextBox 14">
            <a:extLst>
              <a:ext uri="{FF2B5EF4-FFF2-40B4-BE49-F238E27FC236}">
                <a16:creationId xmlns:a16="http://schemas.microsoft.com/office/drawing/2014/main" id="{54479034-BE0D-664F-837F-9746321D3072}"/>
              </a:ext>
            </a:extLst>
          </p:cNvPr>
          <p:cNvSpPr txBox="1"/>
          <p:nvPr/>
        </p:nvSpPr>
        <p:spPr>
          <a:xfrm>
            <a:off x="6211997" y="305154"/>
            <a:ext cx="531704" cy="307777"/>
          </a:xfrm>
          <a:prstGeom prst="rect">
            <a:avLst/>
          </a:prstGeom>
          <a:noFill/>
        </p:spPr>
        <p:txBody>
          <a:bodyPr wrap="square" rtlCol="0">
            <a:spAutoFit/>
          </a:bodyPr>
          <a:lstStyle/>
          <a:p>
            <a:pPr algn="ctr"/>
            <a:r>
              <a:rPr lang="en-GB" sz="1400"/>
              <a:t>2</a:t>
            </a:r>
          </a:p>
        </p:txBody>
      </p:sp>
    </p:spTree>
    <p:extLst>
      <p:ext uri="{BB962C8B-B14F-4D97-AF65-F5344CB8AC3E}">
        <p14:creationId xmlns:p14="http://schemas.microsoft.com/office/powerpoint/2010/main" val="3623285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9C528-3768-1B7D-9F2A-E6ABB7939E25}"/>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DA1698E-F43C-8E07-3A86-1711C09BBC53}"/>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pic>
        <p:nvPicPr>
          <p:cNvPr id="9" name="Picture 8" descr="Yellow text on a black background&#10;&#10;Description automatically generated with medium confidence">
            <a:extLst>
              <a:ext uri="{FF2B5EF4-FFF2-40B4-BE49-F238E27FC236}">
                <a16:creationId xmlns:a16="http://schemas.microsoft.com/office/drawing/2014/main" id="{EC776DC3-20CD-1D83-BA13-E584AEDA22F0}"/>
              </a:ext>
            </a:extLst>
          </p:cNvPr>
          <p:cNvPicPr>
            <a:picLocks noChangeAspect="1"/>
          </p:cNvPicPr>
          <p:nvPr/>
        </p:nvPicPr>
        <p:blipFill>
          <a:blip r:embed="rId4"/>
          <a:stretch>
            <a:fillRect/>
          </a:stretch>
        </p:blipFill>
        <p:spPr>
          <a:xfrm>
            <a:off x="640080" y="154270"/>
            <a:ext cx="5490556" cy="815033"/>
          </a:xfrm>
          <a:prstGeom prst="rect">
            <a:avLst/>
          </a:prstGeom>
        </p:spPr>
      </p:pic>
      <p:sp>
        <p:nvSpPr>
          <p:cNvPr id="38" name="TextBox 37">
            <a:extLst>
              <a:ext uri="{FF2B5EF4-FFF2-40B4-BE49-F238E27FC236}">
                <a16:creationId xmlns:a16="http://schemas.microsoft.com/office/drawing/2014/main" id="{5BA21BB0-ECC2-87E5-328D-C281771F0215}"/>
              </a:ext>
            </a:extLst>
          </p:cNvPr>
          <p:cNvSpPr txBox="1"/>
          <p:nvPr/>
        </p:nvSpPr>
        <p:spPr>
          <a:xfrm>
            <a:off x="6211997" y="305154"/>
            <a:ext cx="531704" cy="307777"/>
          </a:xfrm>
          <a:prstGeom prst="rect">
            <a:avLst/>
          </a:prstGeom>
          <a:noFill/>
        </p:spPr>
        <p:txBody>
          <a:bodyPr wrap="square" rtlCol="0">
            <a:spAutoFit/>
          </a:bodyPr>
          <a:lstStyle/>
          <a:p>
            <a:pPr algn="ctr"/>
            <a:r>
              <a:rPr lang="en-GB" sz="1400"/>
              <a:t>6</a:t>
            </a:r>
          </a:p>
        </p:txBody>
      </p:sp>
      <p:sp>
        <p:nvSpPr>
          <p:cNvPr id="2" name="TextBox 1">
            <a:extLst>
              <a:ext uri="{FF2B5EF4-FFF2-40B4-BE49-F238E27FC236}">
                <a16:creationId xmlns:a16="http://schemas.microsoft.com/office/drawing/2014/main" id="{088878AB-935D-DFFF-4EAA-F930AE9BC1F3}"/>
              </a:ext>
            </a:extLst>
          </p:cNvPr>
          <p:cNvSpPr txBox="1"/>
          <p:nvPr/>
        </p:nvSpPr>
        <p:spPr>
          <a:xfrm>
            <a:off x="197856" y="1333156"/>
            <a:ext cx="6462288" cy="8371523"/>
          </a:xfrm>
          <a:prstGeom prst="rect">
            <a:avLst/>
          </a:prstGeom>
          <a:noFill/>
          <a:ln>
            <a:solidFill>
              <a:srgbClr val="81A03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81A032"/>
                </a:solidFill>
                <a:ea typeface="Calibri"/>
                <a:cs typeface="Calibri"/>
              </a:rPr>
              <a:t>Contemporary Urban Environments</a:t>
            </a:r>
          </a:p>
          <a:p>
            <a:endParaRPr lang="en-US" sz="1600" b="1" dirty="0">
              <a:solidFill>
                <a:srgbClr val="81A032"/>
              </a:solidFill>
              <a:ea typeface="Calibri"/>
              <a:cs typeface="Calibri"/>
            </a:endParaRPr>
          </a:p>
          <a:p>
            <a:r>
              <a:rPr lang="en-US" sz="1600" b="1" dirty="0">
                <a:solidFill>
                  <a:srgbClr val="81A032"/>
                </a:solidFill>
                <a:ea typeface="+mn-lt"/>
                <a:cs typeface="+mn-lt"/>
              </a:rPr>
              <a:t>Future Cities Advisory Outlook 2024 Digital Urban Governance</a:t>
            </a:r>
            <a:endParaRPr lang="en-US" b="1" dirty="0"/>
          </a:p>
          <a:p>
            <a:endParaRPr lang="en-US" sz="1200" dirty="0">
              <a:solidFill>
                <a:srgbClr val="81A032"/>
              </a:solidFill>
              <a:ea typeface="+mn-lt"/>
              <a:cs typeface="+mn-lt"/>
            </a:endParaRPr>
          </a:p>
          <a:p>
            <a:r>
              <a:rPr lang="en-US" sz="1200" dirty="0">
                <a:solidFill>
                  <a:srgbClr val="81A032"/>
                </a:solidFill>
                <a:ea typeface="+mn-lt"/>
                <a:cs typeface="+mn-lt"/>
              </a:rPr>
              <a:t>Copyright © United Nations Human Settlements </a:t>
            </a:r>
            <a:r>
              <a:rPr lang="en-US" sz="1200" dirty="0" err="1">
                <a:solidFill>
                  <a:srgbClr val="81A032"/>
                </a:solidFill>
                <a:ea typeface="+mn-lt"/>
                <a:cs typeface="+mn-lt"/>
              </a:rPr>
              <a:t>Programme</a:t>
            </a:r>
            <a:r>
              <a:rPr lang="en-US" sz="1200" dirty="0">
                <a:solidFill>
                  <a:srgbClr val="81A032"/>
                </a:solidFill>
                <a:ea typeface="+mn-lt"/>
                <a:cs typeface="+mn-lt"/>
              </a:rPr>
              <a:t> (UN-Habitat), 2024</a:t>
            </a:r>
            <a:endParaRPr lang="en-US" sz="1200" dirty="0">
              <a:ea typeface="Calibri"/>
              <a:cs typeface="Calibri"/>
            </a:endParaRPr>
          </a:p>
          <a:p>
            <a:endParaRPr lang="en-US" sz="1200" dirty="0">
              <a:ea typeface="Calibri"/>
              <a:cs typeface="Calibri"/>
            </a:endParaRPr>
          </a:p>
          <a:p>
            <a:r>
              <a:rPr lang="en-US" sz="1300" dirty="0">
                <a:solidFill>
                  <a:srgbClr val="81A032"/>
                </a:solidFill>
                <a:ea typeface="+mn-lt"/>
                <a:cs typeface="+mn-lt"/>
              </a:rPr>
              <a:t>Major challenges of sustainable urban development Cities have become an important spatial base of human civilization with continuous economic and social development. Cities account for only 3% of the planet’s land area, but 56% of the world’s population is concentrated in cities and more than 80% of global GDP is generated by cities. </a:t>
            </a:r>
            <a:endParaRPr lang="en-US" sz="1300" dirty="0">
              <a:ea typeface="Calibri"/>
              <a:cs typeface="Calibri"/>
            </a:endParaRPr>
          </a:p>
          <a:p>
            <a:endParaRPr lang="en-US" sz="1300" dirty="0">
              <a:solidFill>
                <a:srgbClr val="81A032"/>
              </a:solidFill>
              <a:ea typeface="+mn-lt"/>
              <a:cs typeface="+mn-lt"/>
            </a:endParaRPr>
          </a:p>
          <a:p>
            <a:r>
              <a:rPr lang="en-US" sz="1300" dirty="0">
                <a:solidFill>
                  <a:srgbClr val="81A032"/>
                </a:solidFill>
                <a:ea typeface="+mn-lt"/>
                <a:cs typeface="+mn-lt"/>
              </a:rPr>
              <a:t>In recent years, the global </a:t>
            </a:r>
            <a:r>
              <a:rPr lang="en-US" sz="1300" dirty="0" err="1">
                <a:solidFill>
                  <a:srgbClr val="81A032"/>
                </a:solidFill>
                <a:ea typeface="+mn-lt"/>
                <a:cs typeface="+mn-lt"/>
              </a:rPr>
              <a:t>urbanisation</a:t>
            </a:r>
            <a:r>
              <a:rPr lang="en-US" sz="1300" dirty="0">
                <a:solidFill>
                  <a:srgbClr val="81A032"/>
                </a:solidFill>
                <a:ea typeface="+mn-lt"/>
                <a:cs typeface="+mn-lt"/>
              </a:rPr>
              <a:t> process has accelerated, especially in developing countries. According to United Nations (UN)- Habitat statistics in 2023, the population is rapidly concentrating in many developing countries. Some cities in African and Asian countries are experiencing average annual growth rates above 5% and are expected to maintain these high growth rates in the near future. </a:t>
            </a:r>
            <a:endParaRPr lang="en-US" sz="1300" dirty="0">
              <a:solidFill>
                <a:srgbClr val="000000"/>
              </a:solidFill>
              <a:ea typeface="+mn-lt"/>
              <a:cs typeface="+mn-lt"/>
            </a:endParaRPr>
          </a:p>
          <a:p>
            <a:endParaRPr lang="en-US" sz="1300" dirty="0">
              <a:solidFill>
                <a:srgbClr val="81A032"/>
              </a:solidFill>
              <a:ea typeface="Calibri"/>
              <a:cs typeface="Calibri"/>
            </a:endParaRPr>
          </a:p>
          <a:p>
            <a:r>
              <a:rPr lang="en-US" sz="1300" dirty="0">
                <a:solidFill>
                  <a:srgbClr val="81A032"/>
                </a:solidFill>
                <a:ea typeface="+mn-lt"/>
                <a:cs typeface="+mn-lt"/>
              </a:rPr>
              <a:t>“Better City, Better Life” is a beautiful aspiration of human society. People continue to concentrate in cities for a better life, but this rapid concentration has led to a series of economic, social, and environmental “urban diseases,” such as poverty, traffic congestion, and environmental pollution. How to deal with these urban diseases and achieve sustainable urban development have become growing concerns in human society. </a:t>
            </a:r>
            <a:endParaRPr lang="en-US" sz="1300" dirty="0">
              <a:ea typeface="Calibri"/>
              <a:cs typeface="Calibri"/>
            </a:endParaRPr>
          </a:p>
          <a:p>
            <a:endParaRPr lang="en-US" sz="1300" dirty="0">
              <a:solidFill>
                <a:srgbClr val="81A032"/>
              </a:solidFill>
              <a:ea typeface="+mn-lt"/>
              <a:cs typeface="+mn-lt"/>
            </a:endParaRPr>
          </a:p>
          <a:p>
            <a:r>
              <a:rPr lang="en-US" sz="1300" dirty="0">
                <a:solidFill>
                  <a:srgbClr val="81A032"/>
                </a:solidFill>
                <a:ea typeface="+mn-lt"/>
                <a:cs typeface="+mn-lt"/>
              </a:rPr>
              <a:t>To bring greater global attention to sustainable urban development, the UN has taken a series of steps. In December 2013, the 68th Session of the UN General Assembly decided to designate October 31 of each year as World Cities Day starting in 2014. Moreover, at the UN Summit on Sustainable Development in 2015, UN member countries adopted The 2030 Agenda for Sustainable Development and the 17 Sustainable Development Goals (SDGs), specifically setting SDG 11 for cities. SDG 11 aims to create “inclusive, safe, resilient and sustainable cities and human settlements” and consists of 10 targets: </a:t>
            </a:r>
            <a:endParaRPr lang="en-US" sz="1300" dirty="0">
              <a:ea typeface="Calibri"/>
              <a:cs typeface="Calibri"/>
            </a:endParaRPr>
          </a:p>
          <a:p>
            <a:pPr marL="285750" indent="-285750">
              <a:buFont typeface="Arial"/>
              <a:buChar char="•"/>
            </a:pPr>
            <a:r>
              <a:rPr lang="en-US" sz="1300" dirty="0">
                <a:solidFill>
                  <a:srgbClr val="81A032"/>
                </a:solidFill>
                <a:ea typeface="+mn-lt"/>
                <a:cs typeface="+mn-lt"/>
              </a:rPr>
              <a:t>Safe and affordable housing</a:t>
            </a:r>
            <a:endParaRPr lang="en-US" sz="1300" dirty="0">
              <a:ea typeface="Calibri"/>
              <a:cs typeface="Calibri"/>
            </a:endParaRPr>
          </a:p>
          <a:p>
            <a:pPr marL="285750" indent="-285750">
              <a:buFont typeface="Arial"/>
              <a:buChar char="•"/>
            </a:pPr>
            <a:r>
              <a:rPr lang="en-US" sz="1300" dirty="0">
                <a:solidFill>
                  <a:srgbClr val="81A032"/>
                </a:solidFill>
                <a:ea typeface="+mn-lt"/>
                <a:cs typeface="+mn-lt"/>
              </a:rPr>
              <a:t>Affordable and sustainable transport systems</a:t>
            </a:r>
            <a:endParaRPr lang="en-US" sz="1300" dirty="0">
              <a:ea typeface="Calibri"/>
              <a:cs typeface="Calibri"/>
            </a:endParaRPr>
          </a:p>
          <a:p>
            <a:pPr marL="285750" indent="-285750">
              <a:buFont typeface="Arial"/>
              <a:buChar char="•"/>
            </a:pPr>
            <a:r>
              <a:rPr lang="en-US" sz="1300" dirty="0">
                <a:solidFill>
                  <a:srgbClr val="81A032"/>
                </a:solidFill>
                <a:ea typeface="+mn-lt"/>
                <a:cs typeface="+mn-lt"/>
              </a:rPr>
              <a:t>Inclusive and sustainable </a:t>
            </a:r>
            <a:r>
              <a:rPr lang="en-US" sz="1300" dirty="0" err="1">
                <a:solidFill>
                  <a:srgbClr val="81A032"/>
                </a:solidFill>
                <a:ea typeface="+mn-lt"/>
                <a:cs typeface="+mn-lt"/>
              </a:rPr>
              <a:t>urbanisation</a:t>
            </a:r>
            <a:r>
              <a:rPr lang="en-US" sz="1300" dirty="0">
                <a:solidFill>
                  <a:srgbClr val="81A032"/>
                </a:solidFill>
                <a:ea typeface="+mn-lt"/>
                <a:cs typeface="+mn-lt"/>
              </a:rPr>
              <a:t>; </a:t>
            </a:r>
            <a:endParaRPr lang="en-US" sz="1300" dirty="0">
              <a:ea typeface="Calibri"/>
              <a:cs typeface="Calibri"/>
            </a:endParaRPr>
          </a:p>
          <a:p>
            <a:pPr marL="285750" indent="-285750">
              <a:buFont typeface="Arial"/>
              <a:buChar char="•"/>
            </a:pPr>
            <a:r>
              <a:rPr lang="en-US" sz="1300" dirty="0">
                <a:solidFill>
                  <a:srgbClr val="81A032"/>
                </a:solidFill>
                <a:ea typeface="+mn-lt"/>
                <a:cs typeface="+mn-lt"/>
              </a:rPr>
              <a:t>Protect the world’s cultural and natural heritage</a:t>
            </a:r>
            <a:endParaRPr lang="en-US" sz="1300" dirty="0">
              <a:ea typeface="Calibri"/>
              <a:cs typeface="Calibri"/>
            </a:endParaRPr>
          </a:p>
          <a:p>
            <a:pPr marL="285750" indent="-285750">
              <a:buFont typeface="Arial"/>
              <a:buChar char="•"/>
            </a:pPr>
            <a:r>
              <a:rPr lang="en-US" sz="1300" dirty="0">
                <a:solidFill>
                  <a:srgbClr val="81A032"/>
                </a:solidFill>
                <a:ea typeface="+mn-lt"/>
                <a:cs typeface="+mn-lt"/>
              </a:rPr>
              <a:t>Reduce the adverse effects of natural disasters</a:t>
            </a:r>
            <a:endParaRPr lang="en-US" sz="1300" dirty="0">
              <a:ea typeface="Calibri"/>
              <a:cs typeface="Calibri"/>
            </a:endParaRPr>
          </a:p>
          <a:p>
            <a:pPr marL="285750" indent="-285750">
              <a:buFont typeface="Arial"/>
              <a:buChar char="•"/>
            </a:pPr>
            <a:r>
              <a:rPr lang="en-US" sz="1300" dirty="0">
                <a:solidFill>
                  <a:srgbClr val="81A032"/>
                </a:solidFill>
                <a:ea typeface="+mn-lt"/>
                <a:cs typeface="+mn-lt"/>
              </a:rPr>
              <a:t>Reduce the environmental impact of cities</a:t>
            </a:r>
            <a:endParaRPr lang="en-US" sz="1300" dirty="0">
              <a:ea typeface="Calibri"/>
              <a:cs typeface="Calibri"/>
            </a:endParaRPr>
          </a:p>
          <a:p>
            <a:pPr marL="285750" indent="-285750">
              <a:buFont typeface="Arial"/>
              <a:buChar char="•"/>
            </a:pPr>
            <a:r>
              <a:rPr lang="en-US" sz="1300" dirty="0">
                <a:solidFill>
                  <a:srgbClr val="81A032"/>
                </a:solidFill>
                <a:ea typeface="+mn-lt"/>
                <a:cs typeface="+mn-lt"/>
              </a:rPr>
              <a:t>Provide access to safe and inclusive green and public spaces</a:t>
            </a:r>
            <a:endParaRPr lang="en-US" sz="1300" dirty="0">
              <a:ea typeface="Calibri"/>
              <a:cs typeface="Calibri"/>
            </a:endParaRPr>
          </a:p>
          <a:p>
            <a:pPr marL="285750" indent="-285750">
              <a:buFont typeface="Arial"/>
              <a:buChar char="•"/>
            </a:pPr>
            <a:r>
              <a:rPr lang="en-US" sz="1300" dirty="0">
                <a:solidFill>
                  <a:srgbClr val="81A032"/>
                </a:solidFill>
                <a:ea typeface="+mn-lt"/>
                <a:cs typeface="+mn-lt"/>
              </a:rPr>
              <a:t>Strong national and regional development planning</a:t>
            </a:r>
            <a:endParaRPr lang="en-US" sz="1300" dirty="0">
              <a:ea typeface="Calibri"/>
              <a:cs typeface="Calibri"/>
            </a:endParaRPr>
          </a:p>
          <a:p>
            <a:pPr marL="285750" indent="-285750">
              <a:buFont typeface="Arial"/>
              <a:buChar char="•"/>
            </a:pPr>
            <a:r>
              <a:rPr lang="en-US" sz="1300" dirty="0">
                <a:solidFill>
                  <a:srgbClr val="81A032"/>
                </a:solidFill>
                <a:ea typeface="+mn-lt"/>
                <a:cs typeface="+mn-lt"/>
              </a:rPr>
              <a:t>Implement policies for inclusion, resource efficiency, and disaster risk reduction</a:t>
            </a:r>
            <a:endParaRPr lang="en-US" sz="1300" dirty="0">
              <a:ea typeface="Calibri"/>
              <a:cs typeface="Calibri"/>
            </a:endParaRPr>
          </a:p>
          <a:p>
            <a:pPr marL="285750" indent="-285750">
              <a:buFont typeface="Arial"/>
              <a:buChar char="•"/>
            </a:pPr>
            <a:r>
              <a:rPr lang="en-US" sz="1300" dirty="0">
                <a:solidFill>
                  <a:srgbClr val="81A032"/>
                </a:solidFill>
                <a:ea typeface="+mn-lt"/>
                <a:cs typeface="+mn-lt"/>
              </a:rPr>
              <a:t>Support least developed countries in sustainable and resilient building</a:t>
            </a:r>
            <a:r>
              <a:rPr lang="en-US" sz="1200" dirty="0">
                <a:solidFill>
                  <a:srgbClr val="81A032"/>
                </a:solidFill>
                <a:ea typeface="+mn-lt"/>
                <a:cs typeface="+mn-lt"/>
              </a:rPr>
              <a:t>.</a:t>
            </a:r>
            <a:endParaRPr lang="en-US" sz="1200" dirty="0">
              <a:ea typeface="Calibri"/>
              <a:cs typeface="Calibri"/>
            </a:endParaRPr>
          </a:p>
          <a:p>
            <a:pPr marL="285750" indent="-285750">
              <a:buFont typeface="Arial"/>
              <a:buChar char="•"/>
            </a:pPr>
            <a:endParaRPr lang="en-US" sz="1200" dirty="0">
              <a:solidFill>
                <a:srgbClr val="81A032"/>
              </a:solidFill>
              <a:ea typeface="+mn-lt"/>
              <a:cs typeface="+mn-lt"/>
            </a:endParaRPr>
          </a:p>
        </p:txBody>
      </p:sp>
    </p:spTree>
    <p:extLst>
      <p:ext uri="{BB962C8B-B14F-4D97-AF65-F5344CB8AC3E}">
        <p14:creationId xmlns:p14="http://schemas.microsoft.com/office/powerpoint/2010/main" val="117348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94630-B47D-161B-9982-139D1CF041D7}"/>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2EB8C2DE-F40C-8FD9-E3AF-8E5382ECBD7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pic>
        <p:nvPicPr>
          <p:cNvPr id="9" name="Picture 8" descr="Yellow text on a black background&#10;&#10;Description automatically generated with medium confidence">
            <a:extLst>
              <a:ext uri="{FF2B5EF4-FFF2-40B4-BE49-F238E27FC236}">
                <a16:creationId xmlns:a16="http://schemas.microsoft.com/office/drawing/2014/main" id="{BE4E61E2-B69F-A70A-67E7-5CB6E2284E05}"/>
              </a:ext>
            </a:extLst>
          </p:cNvPr>
          <p:cNvPicPr>
            <a:picLocks noChangeAspect="1"/>
          </p:cNvPicPr>
          <p:nvPr/>
        </p:nvPicPr>
        <p:blipFill>
          <a:blip r:embed="rId4"/>
          <a:stretch>
            <a:fillRect/>
          </a:stretch>
        </p:blipFill>
        <p:spPr>
          <a:xfrm>
            <a:off x="640080" y="154270"/>
            <a:ext cx="5490556" cy="815033"/>
          </a:xfrm>
          <a:prstGeom prst="rect">
            <a:avLst/>
          </a:prstGeom>
        </p:spPr>
      </p:pic>
      <p:sp>
        <p:nvSpPr>
          <p:cNvPr id="38" name="TextBox 37">
            <a:extLst>
              <a:ext uri="{FF2B5EF4-FFF2-40B4-BE49-F238E27FC236}">
                <a16:creationId xmlns:a16="http://schemas.microsoft.com/office/drawing/2014/main" id="{D8A4B454-9222-0788-7C9A-057A13F0FAA1}"/>
              </a:ext>
            </a:extLst>
          </p:cNvPr>
          <p:cNvSpPr txBox="1"/>
          <p:nvPr/>
        </p:nvSpPr>
        <p:spPr>
          <a:xfrm>
            <a:off x="6211997" y="305154"/>
            <a:ext cx="531704" cy="307777"/>
          </a:xfrm>
          <a:prstGeom prst="rect">
            <a:avLst/>
          </a:prstGeom>
          <a:noFill/>
        </p:spPr>
        <p:txBody>
          <a:bodyPr wrap="square" rtlCol="0">
            <a:spAutoFit/>
          </a:bodyPr>
          <a:lstStyle/>
          <a:p>
            <a:pPr algn="ctr"/>
            <a:r>
              <a:rPr lang="en-GB" sz="1400"/>
              <a:t>6</a:t>
            </a:r>
          </a:p>
        </p:txBody>
      </p:sp>
      <p:sp>
        <p:nvSpPr>
          <p:cNvPr id="2" name="TextBox 1">
            <a:extLst>
              <a:ext uri="{FF2B5EF4-FFF2-40B4-BE49-F238E27FC236}">
                <a16:creationId xmlns:a16="http://schemas.microsoft.com/office/drawing/2014/main" id="{8C7338E0-1EF4-CB0D-75E2-1177BC562D39}"/>
              </a:ext>
            </a:extLst>
          </p:cNvPr>
          <p:cNvSpPr txBox="1"/>
          <p:nvPr/>
        </p:nvSpPr>
        <p:spPr>
          <a:xfrm>
            <a:off x="197856" y="1333156"/>
            <a:ext cx="6462288" cy="8417689"/>
          </a:xfrm>
          <a:prstGeom prst="rect">
            <a:avLst/>
          </a:prstGeom>
          <a:noFill/>
          <a:ln>
            <a:solidFill>
              <a:srgbClr val="81A03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1200" dirty="0">
              <a:solidFill>
                <a:srgbClr val="81A032"/>
              </a:solidFill>
              <a:ea typeface="Calibri"/>
              <a:cs typeface="Calibri"/>
            </a:endParaRPr>
          </a:p>
          <a:p>
            <a:r>
              <a:rPr lang="en-US" sz="1300" dirty="0">
                <a:solidFill>
                  <a:srgbClr val="81A032"/>
                </a:solidFill>
                <a:ea typeface="+mn-lt"/>
                <a:cs typeface="+mn-lt"/>
              </a:rPr>
              <a:t>The UN Sustainable Development Goals Report 2024 identifies four of the most serious challenges to SDG 11: </a:t>
            </a:r>
            <a:endParaRPr lang="en-US" sz="1300" dirty="0">
              <a:ea typeface="Calibri"/>
              <a:cs typeface="Calibri"/>
            </a:endParaRPr>
          </a:p>
          <a:p>
            <a:pPr marL="285750" indent="-285750">
              <a:buFont typeface="Arial"/>
              <a:buChar char="•"/>
            </a:pPr>
            <a:r>
              <a:rPr lang="en-US" sz="1300" dirty="0">
                <a:solidFill>
                  <a:srgbClr val="81A032"/>
                </a:solidFill>
                <a:ea typeface="+mn-lt"/>
                <a:cs typeface="+mn-lt"/>
              </a:rPr>
              <a:t>The global slum crisis is worsening: 24.8% of the world’s urban population still lives in informal settlements (slums) without access to safe housing and basic public services.  </a:t>
            </a:r>
            <a:endParaRPr lang="en-US" sz="1300" dirty="0">
              <a:ea typeface="Calibri"/>
              <a:cs typeface="Calibri"/>
            </a:endParaRPr>
          </a:p>
          <a:p>
            <a:pPr marL="285750" indent="-285750">
              <a:buFont typeface="Arial"/>
              <a:buChar char="•"/>
            </a:pPr>
            <a:r>
              <a:rPr lang="en-US" sz="1300" dirty="0">
                <a:solidFill>
                  <a:srgbClr val="81A032"/>
                </a:solidFill>
                <a:ea typeface="+mn-lt"/>
                <a:cs typeface="+mn-lt"/>
              </a:rPr>
              <a:t>Air quality has improved, but not enough to protect health; on average, 4.2 million people have died from urban air pollution. </a:t>
            </a:r>
            <a:endParaRPr lang="en-US" sz="1300" dirty="0">
              <a:ea typeface="Calibri"/>
              <a:cs typeface="Calibri"/>
            </a:endParaRPr>
          </a:p>
          <a:p>
            <a:pPr marL="285750" indent="-285750">
              <a:buFont typeface="Arial"/>
              <a:buChar char="•"/>
            </a:pPr>
            <a:r>
              <a:rPr lang="en-US" sz="1300" dirty="0">
                <a:solidFill>
                  <a:srgbClr val="81A032"/>
                </a:solidFill>
                <a:ea typeface="+mn-lt"/>
                <a:cs typeface="+mn-lt"/>
              </a:rPr>
              <a:t>Access to public transportation still needs to be improved; only 60% of the world’s urban population has access to convenient public transportation. </a:t>
            </a:r>
            <a:endParaRPr lang="en-US" sz="1300" dirty="0">
              <a:ea typeface="Calibri"/>
              <a:cs typeface="Calibri"/>
            </a:endParaRPr>
          </a:p>
          <a:p>
            <a:pPr marL="285750" indent="-285750">
              <a:buFont typeface="Arial"/>
              <a:buChar char="•"/>
            </a:pPr>
            <a:r>
              <a:rPr lang="en-US" sz="1300" dirty="0">
                <a:solidFill>
                  <a:srgbClr val="81A032"/>
                </a:solidFill>
                <a:ea typeface="+mn-lt"/>
                <a:cs typeface="+mn-lt"/>
              </a:rPr>
              <a:t>Urban resilience is urgent; the total number of disasters has increased fivefold over the past 50 years, and the average number of people affected by disasters has risen to more than 130 million per year over the past decade. </a:t>
            </a:r>
            <a:endParaRPr lang="en-US" sz="1300" dirty="0">
              <a:ea typeface="Calibri"/>
              <a:cs typeface="Calibri"/>
            </a:endParaRPr>
          </a:p>
          <a:p>
            <a:r>
              <a:rPr lang="en-US" sz="1300" dirty="0">
                <a:solidFill>
                  <a:srgbClr val="81A032"/>
                </a:solidFill>
                <a:ea typeface="+mn-lt"/>
                <a:cs typeface="+mn-lt"/>
              </a:rPr>
              <a:t>Urban governance is crucial for sustainable urban development. As suggested by UN Habitat’s World Cities Report 2022, “Whether and how economic opportunities; supportive social networks; and access to land, infrastructure and services are accessible to the urban poor is largely dependent on the efficacy of urban governance and institutional arrangements. </a:t>
            </a:r>
            <a:endParaRPr lang="en-US" sz="1300" dirty="0">
              <a:ea typeface="Calibri"/>
              <a:cs typeface="Calibri"/>
            </a:endParaRPr>
          </a:p>
          <a:p>
            <a:r>
              <a:rPr lang="en-US" sz="1300" dirty="0">
                <a:solidFill>
                  <a:srgbClr val="81A032"/>
                </a:solidFill>
                <a:ea typeface="+mn-lt"/>
                <a:cs typeface="+mn-lt"/>
              </a:rPr>
              <a:t>Urban governance remains central to effective crisis response and sustainable urban development”. In the context of the serious challenges posed by sustainable urban development, there is an urgent need for human society to seek innovative modes of urban governance to improve the living, productive, and ecological environments of cities. To this end, the rapid development of digital technologies offers possible new approaches. </a:t>
            </a:r>
            <a:endParaRPr lang="en-US" sz="1300" dirty="0"/>
          </a:p>
          <a:p>
            <a:endParaRPr lang="en-US" sz="1600" b="1" dirty="0">
              <a:solidFill>
                <a:srgbClr val="81A032"/>
              </a:solidFill>
              <a:ea typeface="Calibri"/>
              <a:cs typeface="Calibri"/>
            </a:endParaRPr>
          </a:p>
          <a:p>
            <a:endParaRPr lang="en-US" sz="1600" b="1" dirty="0">
              <a:solidFill>
                <a:srgbClr val="81A032"/>
              </a:solidFill>
              <a:ea typeface="Calibri"/>
              <a:cs typeface="Calibri"/>
            </a:endParaRPr>
          </a:p>
          <a:p>
            <a:endParaRPr lang="en-US" sz="1600" b="1" dirty="0">
              <a:solidFill>
                <a:srgbClr val="81A032"/>
              </a:solidFill>
              <a:ea typeface="Calibri"/>
              <a:cs typeface="Calibri"/>
            </a:endParaRPr>
          </a:p>
          <a:p>
            <a:endParaRPr lang="en-US" sz="1600" b="1" dirty="0">
              <a:solidFill>
                <a:srgbClr val="81A032"/>
              </a:solidFill>
              <a:ea typeface="Calibri"/>
              <a:cs typeface="Calibri"/>
            </a:endParaRPr>
          </a:p>
          <a:p>
            <a:endParaRPr lang="en-US" sz="1600" b="1" dirty="0">
              <a:solidFill>
                <a:srgbClr val="81A032"/>
              </a:solidFill>
              <a:ea typeface="Calibri"/>
              <a:cs typeface="Calibri"/>
            </a:endParaRPr>
          </a:p>
          <a:p>
            <a:endParaRPr lang="en-US" sz="1600" b="1" dirty="0">
              <a:solidFill>
                <a:srgbClr val="81A032"/>
              </a:solidFill>
              <a:ea typeface="Calibri"/>
              <a:cs typeface="Calibri"/>
            </a:endParaRPr>
          </a:p>
          <a:p>
            <a:endParaRPr lang="en-US" sz="1600" b="1" dirty="0">
              <a:solidFill>
                <a:srgbClr val="81A032"/>
              </a:solidFill>
              <a:ea typeface="Calibri"/>
              <a:cs typeface="Calibri"/>
            </a:endParaRPr>
          </a:p>
          <a:p>
            <a:endParaRPr lang="en-US" sz="1600" b="1" dirty="0">
              <a:solidFill>
                <a:srgbClr val="81A032"/>
              </a:solidFill>
              <a:ea typeface="Calibri"/>
              <a:cs typeface="Calibri"/>
            </a:endParaRPr>
          </a:p>
          <a:p>
            <a:endParaRPr lang="en-US" sz="1600" b="1" dirty="0">
              <a:solidFill>
                <a:srgbClr val="81A032"/>
              </a:solidFill>
              <a:ea typeface="Calibri"/>
              <a:cs typeface="Calibri"/>
            </a:endParaRPr>
          </a:p>
          <a:p>
            <a:endParaRPr lang="en-US" sz="1600" b="1" dirty="0">
              <a:solidFill>
                <a:srgbClr val="81A032"/>
              </a:solidFill>
              <a:ea typeface="Calibri"/>
              <a:cs typeface="Calibri"/>
            </a:endParaRPr>
          </a:p>
          <a:p>
            <a:endParaRPr lang="en-US" sz="1600" b="1" dirty="0">
              <a:solidFill>
                <a:srgbClr val="81A032"/>
              </a:solidFill>
              <a:ea typeface="Calibri"/>
              <a:cs typeface="Calibri"/>
            </a:endParaRPr>
          </a:p>
          <a:p>
            <a:endParaRPr lang="en-US" sz="1600" b="1" dirty="0">
              <a:solidFill>
                <a:srgbClr val="81A032"/>
              </a:solidFill>
              <a:ea typeface="Calibri"/>
              <a:cs typeface="Calibri"/>
            </a:endParaRPr>
          </a:p>
          <a:p>
            <a:endParaRPr lang="en-US" sz="1600" b="1" dirty="0">
              <a:solidFill>
                <a:srgbClr val="81A032"/>
              </a:solidFill>
              <a:ea typeface="Calibri"/>
              <a:cs typeface="Calibri"/>
            </a:endParaRPr>
          </a:p>
          <a:p>
            <a:endParaRPr lang="en-US" sz="1600" b="1" dirty="0">
              <a:solidFill>
                <a:srgbClr val="81A032"/>
              </a:solidFill>
              <a:ea typeface="Calibri"/>
              <a:cs typeface="Calibri"/>
            </a:endParaRPr>
          </a:p>
          <a:p>
            <a:endParaRPr lang="en-US" sz="1600" b="1" dirty="0">
              <a:solidFill>
                <a:srgbClr val="81A032"/>
              </a:solidFill>
              <a:ea typeface="Calibri"/>
              <a:cs typeface="Calibri"/>
            </a:endParaRPr>
          </a:p>
        </p:txBody>
      </p:sp>
      <p:pic>
        <p:nvPicPr>
          <p:cNvPr id="3" name="Picture 2" descr="A poster of a person in a wheelchair and a person in a wheelchair&#10;&#10;AI-generated content may be incorrect.">
            <a:extLst>
              <a:ext uri="{FF2B5EF4-FFF2-40B4-BE49-F238E27FC236}">
                <a16:creationId xmlns:a16="http://schemas.microsoft.com/office/drawing/2014/main" id="{9F1210FB-4367-2C5B-AD1B-52E612741698}"/>
              </a:ext>
            </a:extLst>
          </p:cNvPr>
          <p:cNvPicPr>
            <a:picLocks noChangeAspect="1"/>
          </p:cNvPicPr>
          <p:nvPr/>
        </p:nvPicPr>
        <p:blipFill>
          <a:blip r:embed="rId5"/>
          <a:stretch>
            <a:fillRect/>
          </a:stretch>
        </p:blipFill>
        <p:spPr>
          <a:xfrm>
            <a:off x="2345097" y="6168304"/>
            <a:ext cx="2086415" cy="2587734"/>
          </a:xfrm>
          <a:prstGeom prst="rect">
            <a:avLst/>
          </a:prstGeom>
        </p:spPr>
      </p:pic>
    </p:spTree>
    <p:extLst>
      <p:ext uri="{BB962C8B-B14F-4D97-AF65-F5344CB8AC3E}">
        <p14:creationId xmlns:p14="http://schemas.microsoft.com/office/powerpoint/2010/main" val="2097771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a:solidFill>
                <a:srgbClr val="81A032"/>
              </a:solidFill>
            </a:endParaRPr>
          </a:p>
        </p:txBody>
      </p:sp>
      <p:sp>
        <p:nvSpPr>
          <p:cNvPr id="11" name="TextBox 10">
            <a:extLst>
              <a:ext uri="{FF2B5EF4-FFF2-40B4-BE49-F238E27FC236}">
                <a16:creationId xmlns:a16="http://schemas.microsoft.com/office/drawing/2014/main" id="{52684810-8D24-024E-A7FA-94AAC34533AF}"/>
              </a:ext>
            </a:extLst>
          </p:cNvPr>
          <p:cNvSpPr txBox="1"/>
          <p:nvPr/>
        </p:nvSpPr>
        <p:spPr>
          <a:xfrm>
            <a:off x="6211997" y="305154"/>
            <a:ext cx="531704" cy="307777"/>
          </a:xfrm>
          <a:prstGeom prst="rect">
            <a:avLst/>
          </a:prstGeom>
          <a:noFill/>
        </p:spPr>
        <p:txBody>
          <a:bodyPr wrap="square" rtlCol="0">
            <a:spAutoFit/>
          </a:bodyPr>
          <a:lstStyle/>
          <a:p>
            <a:pPr algn="ctr"/>
            <a:r>
              <a:rPr lang="en-GB" sz="1400"/>
              <a:t>11</a:t>
            </a:r>
          </a:p>
        </p:txBody>
      </p:sp>
    </p:spTree>
    <p:extLst>
      <p:ext uri="{BB962C8B-B14F-4D97-AF65-F5344CB8AC3E}">
        <p14:creationId xmlns:p14="http://schemas.microsoft.com/office/powerpoint/2010/main" val="387342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a:solidFill>
                <a:srgbClr val="81A032"/>
              </a:solidFill>
            </a:endParaRPr>
          </a:p>
        </p:txBody>
      </p:sp>
      <p:sp>
        <p:nvSpPr>
          <p:cNvPr id="11" name="TextBox 10">
            <a:extLst>
              <a:ext uri="{FF2B5EF4-FFF2-40B4-BE49-F238E27FC236}">
                <a16:creationId xmlns:a16="http://schemas.microsoft.com/office/drawing/2014/main" id="{05008812-7E20-E146-B07F-979015E49567}"/>
              </a:ext>
            </a:extLst>
          </p:cNvPr>
          <p:cNvSpPr txBox="1"/>
          <p:nvPr/>
        </p:nvSpPr>
        <p:spPr>
          <a:xfrm>
            <a:off x="6211997" y="305154"/>
            <a:ext cx="531704" cy="307777"/>
          </a:xfrm>
          <a:prstGeom prst="rect">
            <a:avLst/>
          </a:prstGeom>
          <a:noFill/>
        </p:spPr>
        <p:txBody>
          <a:bodyPr wrap="square" rtlCol="0">
            <a:spAutoFit/>
          </a:bodyPr>
          <a:lstStyle/>
          <a:p>
            <a:pPr algn="ctr"/>
            <a:r>
              <a:rPr lang="en-GB" sz="1400"/>
              <a:t>12</a:t>
            </a:r>
          </a:p>
        </p:txBody>
      </p:sp>
    </p:spTree>
    <p:extLst>
      <p:ext uri="{BB962C8B-B14F-4D97-AF65-F5344CB8AC3E}">
        <p14:creationId xmlns:p14="http://schemas.microsoft.com/office/powerpoint/2010/main" val="2167274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4B13123F-7EA4-B344-823E-1A4B5D18DA6B}"/>
              </a:ext>
            </a:extLst>
          </p:cNvPr>
          <p:cNvSpPr/>
          <p:nvPr/>
        </p:nvSpPr>
        <p:spPr>
          <a:xfrm>
            <a:off x="209650" y="941979"/>
            <a:ext cx="6371032" cy="112050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300" dirty="0">
                <a:solidFill>
                  <a:schemeClr val="tx1"/>
                </a:solidFill>
              </a:rPr>
              <a:t>You should now be in the position of having several pages of notes covering each of the three units of work. The challenge now is transforming the information you have gathered into knowledge. This is where mind maps can help! A mind map can help organise information and help illustrate how things are interrelated. The guide below illustrates how to create a mind map. </a:t>
            </a:r>
          </a:p>
          <a:p>
            <a:r>
              <a:rPr lang="en-GB" sz="1300" dirty="0">
                <a:solidFill>
                  <a:schemeClr val="tx1"/>
                </a:solidFill>
              </a:rPr>
              <a:t>  </a:t>
            </a:r>
          </a:p>
        </p:txBody>
      </p:sp>
      <p:sp>
        <p:nvSpPr>
          <p:cNvPr id="13" name="Rectangle 12">
            <a:extLst>
              <a:ext uri="{FF2B5EF4-FFF2-40B4-BE49-F238E27FC236}">
                <a16:creationId xmlns:a16="http://schemas.microsoft.com/office/drawing/2014/main" id="{BD7AAA1A-001C-A648-BB0D-3BDCBD2203A8}"/>
              </a:ext>
            </a:extLst>
          </p:cNvPr>
          <p:cNvSpPr/>
          <p:nvPr/>
        </p:nvSpPr>
        <p:spPr>
          <a:xfrm>
            <a:off x="89803" y="8615364"/>
            <a:ext cx="3292694" cy="246221"/>
          </a:xfrm>
          <a:prstGeom prst="rect">
            <a:avLst/>
          </a:prstGeom>
        </p:spPr>
        <p:txBody>
          <a:bodyPr wrap="square" lIns="91440" tIns="45720" rIns="91440" bIns="45720" anchor="t">
            <a:spAutoFit/>
          </a:bodyPr>
          <a:lstStyle/>
          <a:p>
            <a:endParaRPr lang="en-GB" sz="1000" b="1">
              <a:solidFill>
                <a:srgbClr val="81A032"/>
              </a:solidFill>
              <a:ea typeface="Calibri"/>
              <a:cs typeface="Calibri"/>
            </a:endParaRPr>
          </a:p>
        </p:txBody>
      </p:sp>
      <p:sp>
        <p:nvSpPr>
          <p:cNvPr id="14" name="Rectangle 13">
            <a:extLst>
              <a:ext uri="{FF2B5EF4-FFF2-40B4-BE49-F238E27FC236}">
                <a16:creationId xmlns:a16="http://schemas.microsoft.com/office/drawing/2014/main" id="{A030E2AD-3409-A440-B2C3-A454ACCC3298}"/>
              </a:ext>
            </a:extLst>
          </p:cNvPr>
          <p:cNvSpPr/>
          <p:nvPr/>
        </p:nvSpPr>
        <p:spPr>
          <a:xfrm>
            <a:off x="3587190" y="8615363"/>
            <a:ext cx="3105929" cy="246221"/>
          </a:xfrm>
          <a:prstGeom prst="rect">
            <a:avLst/>
          </a:prstGeom>
        </p:spPr>
        <p:txBody>
          <a:bodyPr wrap="square" lIns="91440" tIns="45720" rIns="91440" bIns="45720" anchor="t">
            <a:spAutoFit/>
          </a:bodyPr>
          <a:lstStyle/>
          <a:p>
            <a:pPr algn="r"/>
            <a:endParaRPr lang="en-GB" sz="1000">
              <a:solidFill>
                <a:srgbClr val="81A032"/>
              </a:solidFill>
            </a:endParaRPr>
          </a:p>
        </p:txBody>
      </p:sp>
      <p:pic>
        <p:nvPicPr>
          <p:cNvPr id="3" name="Picture 2" descr="A picture containing text&#10;&#10;Description automatically generated">
            <a:extLst>
              <a:ext uri="{FF2B5EF4-FFF2-40B4-BE49-F238E27FC236}">
                <a16:creationId xmlns:a16="http://schemas.microsoft.com/office/drawing/2014/main" id="{16539B8E-F02D-1340-8AED-955F2A8BD310}"/>
              </a:ext>
            </a:extLst>
          </p:cNvPr>
          <p:cNvPicPr>
            <a:picLocks noChangeAspect="1"/>
          </p:cNvPicPr>
          <p:nvPr/>
        </p:nvPicPr>
        <p:blipFill>
          <a:blip r:embed="rId4"/>
          <a:stretch>
            <a:fillRect/>
          </a:stretch>
        </p:blipFill>
        <p:spPr>
          <a:xfrm>
            <a:off x="823191" y="200371"/>
            <a:ext cx="5078845" cy="730675"/>
          </a:xfrm>
          <a:prstGeom prst="rect">
            <a:avLst/>
          </a:prstGeom>
        </p:spPr>
      </p:pic>
      <p:sp>
        <p:nvSpPr>
          <p:cNvPr id="38" name="Rounded Rectangle 37">
            <a:extLst>
              <a:ext uri="{FF2B5EF4-FFF2-40B4-BE49-F238E27FC236}">
                <a16:creationId xmlns:a16="http://schemas.microsoft.com/office/drawing/2014/main" id="{6C1B7777-2037-EE4A-A805-144F302E30CC}"/>
              </a:ext>
            </a:extLst>
          </p:cNvPr>
          <p:cNvSpPr/>
          <p:nvPr/>
        </p:nvSpPr>
        <p:spPr>
          <a:xfrm>
            <a:off x="219810" y="7972699"/>
            <a:ext cx="6371032" cy="53122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300">
                <a:solidFill>
                  <a:srgbClr val="81A032"/>
                </a:solidFill>
              </a:rPr>
              <a:t>Organise your information and produce a mind map to show the main features of unit you will study</a:t>
            </a:r>
            <a:endParaRPr lang="en-GB" sz="1300">
              <a:solidFill>
                <a:srgbClr val="81A032"/>
              </a:solidFill>
              <a:ea typeface="Calibri"/>
              <a:cs typeface="Calibri"/>
            </a:endParaRPr>
          </a:p>
        </p:txBody>
      </p:sp>
      <p:sp>
        <p:nvSpPr>
          <p:cNvPr id="40" name="Rounded Rectangle 39">
            <a:extLst>
              <a:ext uri="{FF2B5EF4-FFF2-40B4-BE49-F238E27FC236}">
                <a16:creationId xmlns:a16="http://schemas.microsoft.com/office/drawing/2014/main" id="{85C5C8CE-D1A4-BD48-BBE7-E62914996353}"/>
              </a:ext>
            </a:extLst>
          </p:cNvPr>
          <p:cNvSpPr/>
          <p:nvPr/>
        </p:nvSpPr>
        <p:spPr>
          <a:xfrm>
            <a:off x="725422" y="2361556"/>
            <a:ext cx="2267712" cy="646331"/>
          </a:xfrm>
          <a:prstGeom prst="roundRect">
            <a:avLst>
              <a:gd name="adj" fmla="val 26377"/>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ounded Rectangle 43">
            <a:extLst>
              <a:ext uri="{FF2B5EF4-FFF2-40B4-BE49-F238E27FC236}">
                <a16:creationId xmlns:a16="http://schemas.microsoft.com/office/drawing/2014/main" id="{96C698D6-C0A4-574A-A91C-AB04D347C4B9}"/>
              </a:ext>
            </a:extLst>
          </p:cNvPr>
          <p:cNvSpPr/>
          <p:nvPr/>
        </p:nvSpPr>
        <p:spPr>
          <a:xfrm>
            <a:off x="223520" y="2181499"/>
            <a:ext cx="3322320" cy="96810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a:solidFill>
                <a:srgbClr val="81A032"/>
              </a:solidFill>
            </a:endParaRPr>
          </a:p>
        </p:txBody>
      </p:sp>
      <p:sp>
        <p:nvSpPr>
          <p:cNvPr id="50" name="Rounded Rectangle 49">
            <a:extLst>
              <a:ext uri="{FF2B5EF4-FFF2-40B4-BE49-F238E27FC236}">
                <a16:creationId xmlns:a16="http://schemas.microsoft.com/office/drawing/2014/main" id="{2F9ED394-357E-A64D-A0AE-3D0EECC17B8B}"/>
              </a:ext>
            </a:extLst>
          </p:cNvPr>
          <p:cNvSpPr/>
          <p:nvPr/>
        </p:nvSpPr>
        <p:spPr>
          <a:xfrm>
            <a:off x="3637280" y="2178959"/>
            <a:ext cx="2936240" cy="97064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a:solidFill>
                <a:srgbClr val="81A032"/>
              </a:solidFill>
            </a:endParaRPr>
          </a:p>
        </p:txBody>
      </p:sp>
      <p:sp>
        <p:nvSpPr>
          <p:cNvPr id="5" name="TextBox 4">
            <a:extLst>
              <a:ext uri="{FF2B5EF4-FFF2-40B4-BE49-F238E27FC236}">
                <a16:creationId xmlns:a16="http://schemas.microsoft.com/office/drawing/2014/main" id="{69C587BC-6541-CF41-98CC-3F074BC32447}"/>
              </a:ext>
            </a:extLst>
          </p:cNvPr>
          <p:cNvSpPr txBox="1"/>
          <p:nvPr/>
        </p:nvSpPr>
        <p:spPr>
          <a:xfrm>
            <a:off x="3637281" y="2242820"/>
            <a:ext cx="2895600" cy="830997"/>
          </a:xfrm>
          <a:prstGeom prst="rect">
            <a:avLst/>
          </a:prstGeom>
          <a:noFill/>
        </p:spPr>
        <p:txBody>
          <a:bodyPr wrap="square" rtlCol="0">
            <a:spAutoFit/>
          </a:bodyPr>
          <a:lstStyle/>
          <a:p>
            <a:r>
              <a:rPr lang="en-GB" sz="1200" b="1">
                <a:solidFill>
                  <a:srgbClr val="81A032"/>
                </a:solidFill>
              </a:rPr>
              <a:t>Step 1</a:t>
            </a:r>
            <a:br>
              <a:rPr lang="en-GB" sz="1200"/>
            </a:br>
            <a:r>
              <a:rPr lang="en-GB" sz="1200"/>
              <a:t>Start with a central concept. Write this in the middle of a piece of plain paper that is orientated landscape.</a:t>
            </a:r>
          </a:p>
        </p:txBody>
      </p:sp>
      <p:sp>
        <p:nvSpPr>
          <p:cNvPr id="51" name="Rounded Rectangle 50">
            <a:extLst>
              <a:ext uri="{FF2B5EF4-FFF2-40B4-BE49-F238E27FC236}">
                <a16:creationId xmlns:a16="http://schemas.microsoft.com/office/drawing/2014/main" id="{F30840A2-A3E6-7947-8B47-4F3A61818517}"/>
              </a:ext>
            </a:extLst>
          </p:cNvPr>
          <p:cNvSpPr/>
          <p:nvPr/>
        </p:nvSpPr>
        <p:spPr>
          <a:xfrm>
            <a:off x="1223262" y="3349539"/>
            <a:ext cx="1225298" cy="349228"/>
          </a:xfrm>
          <a:prstGeom prst="roundRect">
            <a:avLst>
              <a:gd name="adj" fmla="val 26377"/>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ounded Rectangle 52">
            <a:extLst>
              <a:ext uri="{FF2B5EF4-FFF2-40B4-BE49-F238E27FC236}">
                <a16:creationId xmlns:a16="http://schemas.microsoft.com/office/drawing/2014/main" id="{7560DFD1-3380-D84C-8F6E-57DAB84A789E}"/>
              </a:ext>
            </a:extLst>
          </p:cNvPr>
          <p:cNvSpPr/>
          <p:nvPr/>
        </p:nvSpPr>
        <p:spPr>
          <a:xfrm>
            <a:off x="223520" y="3258459"/>
            <a:ext cx="3322320" cy="96810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a:solidFill>
                <a:srgbClr val="81A032"/>
              </a:solidFill>
            </a:endParaRPr>
          </a:p>
        </p:txBody>
      </p:sp>
      <p:sp>
        <p:nvSpPr>
          <p:cNvPr id="54" name="Rounded Rectangle 53">
            <a:extLst>
              <a:ext uri="{FF2B5EF4-FFF2-40B4-BE49-F238E27FC236}">
                <a16:creationId xmlns:a16="http://schemas.microsoft.com/office/drawing/2014/main" id="{A71F2C26-EAD0-EA4C-BE2B-3A5F76B91F1D}"/>
              </a:ext>
            </a:extLst>
          </p:cNvPr>
          <p:cNvSpPr/>
          <p:nvPr/>
        </p:nvSpPr>
        <p:spPr>
          <a:xfrm>
            <a:off x="3637280" y="3260725"/>
            <a:ext cx="2936240" cy="96329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a:solidFill>
                <a:srgbClr val="81A032"/>
              </a:solidFill>
            </a:endParaRPr>
          </a:p>
        </p:txBody>
      </p:sp>
      <p:sp>
        <p:nvSpPr>
          <p:cNvPr id="55" name="TextBox 54">
            <a:extLst>
              <a:ext uri="{FF2B5EF4-FFF2-40B4-BE49-F238E27FC236}">
                <a16:creationId xmlns:a16="http://schemas.microsoft.com/office/drawing/2014/main" id="{177402F1-7127-964E-B06F-8D6412F20233}"/>
              </a:ext>
            </a:extLst>
          </p:cNvPr>
          <p:cNvSpPr txBox="1"/>
          <p:nvPr/>
        </p:nvSpPr>
        <p:spPr>
          <a:xfrm>
            <a:off x="3637281" y="3332480"/>
            <a:ext cx="2895600" cy="830997"/>
          </a:xfrm>
          <a:prstGeom prst="rect">
            <a:avLst/>
          </a:prstGeom>
          <a:noFill/>
        </p:spPr>
        <p:txBody>
          <a:bodyPr wrap="square" rtlCol="0">
            <a:spAutoFit/>
          </a:bodyPr>
          <a:lstStyle/>
          <a:p>
            <a:r>
              <a:rPr lang="en-GB" sz="1200" b="1">
                <a:solidFill>
                  <a:srgbClr val="81A032"/>
                </a:solidFill>
              </a:rPr>
              <a:t>Step 2</a:t>
            </a:r>
            <a:br>
              <a:rPr lang="en-GB" sz="1200"/>
            </a:br>
            <a:r>
              <a:rPr lang="en-GB" sz="1200"/>
              <a:t>Draw a reasonably sized (coloured) memorable image that represents the topic you are going to be mapping. </a:t>
            </a:r>
          </a:p>
        </p:txBody>
      </p:sp>
      <p:sp>
        <p:nvSpPr>
          <p:cNvPr id="58" name="Rounded Rectangle 57">
            <a:extLst>
              <a:ext uri="{FF2B5EF4-FFF2-40B4-BE49-F238E27FC236}">
                <a16:creationId xmlns:a16="http://schemas.microsoft.com/office/drawing/2014/main" id="{B2E848EC-6C91-734A-8BD3-6AFE482083EE}"/>
              </a:ext>
            </a:extLst>
          </p:cNvPr>
          <p:cNvSpPr/>
          <p:nvPr/>
        </p:nvSpPr>
        <p:spPr>
          <a:xfrm>
            <a:off x="233680" y="4325259"/>
            <a:ext cx="3322320" cy="128306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a:solidFill>
                <a:srgbClr val="81A032"/>
              </a:solidFill>
            </a:endParaRPr>
          </a:p>
        </p:txBody>
      </p:sp>
      <p:sp>
        <p:nvSpPr>
          <p:cNvPr id="59" name="Rounded Rectangle 58">
            <a:extLst>
              <a:ext uri="{FF2B5EF4-FFF2-40B4-BE49-F238E27FC236}">
                <a16:creationId xmlns:a16="http://schemas.microsoft.com/office/drawing/2014/main" id="{29701D66-E99E-B845-AF73-9D69AF67D830}"/>
              </a:ext>
            </a:extLst>
          </p:cNvPr>
          <p:cNvSpPr/>
          <p:nvPr/>
        </p:nvSpPr>
        <p:spPr>
          <a:xfrm>
            <a:off x="3647440" y="4325259"/>
            <a:ext cx="2936240" cy="128306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a:solidFill>
                <a:srgbClr val="81A032"/>
              </a:solidFill>
            </a:endParaRPr>
          </a:p>
        </p:txBody>
      </p:sp>
      <p:sp>
        <p:nvSpPr>
          <p:cNvPr id="60" name="TextBox 59">
            <a:extLst>
              <a:ext uri="{FF2B5EF4-FFF2-40B4-BE49-F238E27FC236}">
                <a16:creationId xmlns:a16="http://schemas.microsoft.com/office/drawing/2014/main" id="{779CAB1C-1442-C245-A689-42D674C7B42F}"/>
              </a:ext>
            </a:extLst>
          </p:cNvPr>
          <p:cNvSpPr txBox="1"/>
          <p:nvPr/>
        </p:nvSpPr>
        <p:spPr>
          <a:xfrm>
            <a:off x="3647441" y="4399280"/>
            <a:ext cx="2895600" cy="1200329"/>
          </a:xfrm>
          <a:prstGeom prst="rect">
            <a:avLst/>
          </a:prstGeom>
          <a:noFill/>
        </p:spPr>
        <p:txBody>
          <a:bodyPr wrap="square" rtlCol="0">
            <a:spAutoFit/>
          </a:bodyPr>
          <a:lstStyle/>
          <a:p>
            <a:r>
              <a:rPr lang="en-GB" sz="1200" b="1">
                <a:solidFill>
                  <a:srgbClr val="81A032"/>
                </a:solidFill>
              </a:rPr>
              <a:t>Step 3</a:t>
            </a:r>
            <a:br>
              <a:rPr lang="en-GB" sz="1200"/>
            </a:br>
            <a:r>
              <a:rPr lang="en-GB" sz="1200"/>
              <a:t>Draw branches from the central theme. Using a different colour for each branch is useful. Write key words along these branches that represent what information will be included on this branch. </a:t>
            </a:r>
          </a:p>
        </p:txBody>
      </p:sp>
      <p:sp>
        <p:nvSpPr>
          <p:cNvPr id="62" name="Arc 61">
            <a:extLst>
              <a:ext uri="{FF2B5EF4-FFF2-40B4-BE49-F238E27FC236}">
                <a16:creationId xmlns:a16="http://schemas.microsoft.com/office/drawing/2014/main" id="{BAD06815-3AA9-7C4C-8C77-E0380D938CE0}"/>
              </a:ext>
            </a:extLst>
          </p:cNvPr>
          <p:cNvSpPr/>
          <p:nvPr/>
        </p:nvSpPr>
        <p:spPr>
          <a:xfrm rot="7483800">
            <a:off x="317295" y="3239946"/>
            <a:ext cx="2017477" cy="2014105"/>
          </a:xfrm>
          <a:prstGeom prst="arc">
            <a:avLst/>
          </a:prstGeom>
          <a:ln w="19050">
            <a:solidFill>
              <a:srgbClr val="81A032"/>
            </a:solidFill>
          </a:ln>
        </p:spPr>
        <p:style>
          <a:lnRef idx="1">
            <a:schemeClr val="accent1"/>
          </a:lnRef>
          <a:fillRef idx="0">
            <a:schemeClr val="accent1"/>
          </a:fillRef>
          <a:effectRef idx="0">
            <a:schemeClr val="accent1"/>
          </a:effectRef>
          <a:fontRef idx="minor">
            <a:schemeClr val="tx1"/>
          </a:fontRef>
        </p:style>
        <p:txBody>
          <a:bodyPr wrap="square" rtlCol="0" anchor="ctr"/>
          <a:lstStyle/>
          <a:p>
            <a:pPr algn="ctr"/>
            <a:endParaRPr lang="en-GB"/>
          </a:p>
        </p:txBody>
      </p:sp>
      <p:sp>
        <p:nvSpPr>
          <p:cNvPr id="63" name="TextBox 62">
            <a:extLst>
              <a:ext uri="{FF2B5EF4-FFF2-40B4-BE49-F238E27FC236}">
                <a16:creationId xmlns:a16="http://schemas.microsoft.com/office/drawing/2014/main" id="{07D658F7-4522-1F41-ACD9-F11864BBE2C7}"/>
              </a:ext>
            </a:extLst>
          </p:cNvPr>
          <p:cNvSpPr txBox="1"/>
          <p:nvPr/>
        </p:nvSpPr>
        <p:spPr>
          <a:xfrm rot="10239752">
            <a:off x="772785" y="4673695"/>
            <a:ext cx="1285031" cy="650376"/>
          </a:xfrm>
          <a:prstGeom prst="rect">
            <a:avLst/>
          </a:prstGeom>
          <a:noFill/>
        </p:spPr>
        <p:txBody>
          <a:bodyPr wrap="square" rtlCol="0">
            <a:prstTxWarp prst="textArchUp">
              <a:avLst>
                <a:gd name="adj" fmla="val 12295236"/>
              </a:avLst>
            </a:prstTxWarp>
            <a:spAutoFit/>
          </a:bodyPr>
          <a:lstStyle/>
          <a:p>
            <a:pPr algn="ctr"/>
            <a:r>
              <a:rPr lang="en-GB" sz="1100" b="1">
                <a:latin typeface="Arial Narrow" panose="020B0604020202020204" pitchFamily="34" charset="0"/>
                <a:cs typeface="Arial Narrow" panose="020B0604020202020204" pitchFamily="34" charset="0"/>
              </a:rPr>
              <a:t>What? When? Where? Why?</a:t>
            </a:r>
            <a:endParaRPr lang="en-GB" b="1">
              <a:latin typeface="Arial Narrow" panose="020B0604020202020204" pitchFamily="34" charset="0"/>
              <a:cs typeface="Arial Narrow" panose="020B0604020202020204" pitchFamily="34" charset="0"/>
            </a:endParaRPr>
          </a:p>
        </p:txBody>
      </p:sp>
      <p:sp>
        <p:nvSpPr>
          <p:cNvPr id="56" name="Rounded Rectangle 55">
            <a:extLst>
              <a:ext uri="{FF2B5EF4-FFF2-40B4-BE49-F238E27FC236}">
                <a16:creationId xmlns:a16="http://schemas.microsoft.com/office/drawing/2014/main" id="{9D9C238A-52FC-B34D-BB76-E8456F104AB6}"/>
              </a:ext>
            </a:extLst>
          </p:cNvPr>
          <p:cNvSpPr/>
          <p:nvPr/>
        </p:nvSpPr>
        <p:spPr>
          <a:xfrm>
            <a:off x="2076702" y="4456979"/>
            <a:ext cx="1225298" cy="349228"/>
          </a:xfrm>
          <a:prstGeom prst="roundRect">
            <a:avLst>
              <a:gd name="adj" fmla="val 26377"/>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ounded Rectangle 63">
            <a:extLst>
              <a:ext uri="{FF2B5EF4-FFF2-40B4-BE49-F238E27FC236}">
                <a16:creationId xmlns:a16="http://schemas.microsoft.com/office/drawing/2014/main" id="{BBD6D1F2-13BC-3C4F-B56E-CA41FBEB68D3}"/>
              </a:ext>
            </a:extLst>
          </p:cNvPr>
          <p:cNvSpPr/>
          <p:nvPr/>
        </p:nvSpPr>
        <p:spPr>
          <a:xfrm>
            <a:off x="223520" y="5696859"/>
            <a:ext cx="3322320" cy="128306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a:solidFill>
                <a:srgbClr val="81A032"/>
              </a:solidFill>
            </a:endParaRPr>
          </a:p>
        </p:txBody>
      </p:sp>
      <p:sp>
        <p:nvSpPr>
          <p:cNvPr id="65" name="Rounded Rectangle 64">
            <a:extLst>
              <a:ext uri="{FF2B5EF4-FFF2-40B4-BE49-F238E27FC236}">
                <a16:creationId xmlns:a16="http://schemas.microsoft.com/office/drawing/2014/main" id="{6461E5BC-942E-DC40-94B7-FA75A3265A5C}"/>
              </a:ext>
            </a:extLst>
          </p:cNvPr>
          <p:cNvSpPr/>
          <p:nvPr/>
        </p:nvSpPr>
        <p:spPr>
          <a:xfrm>
            <a:off x="3643630" y="5696859"/>
            <a:ext cx="2936240" cy="128306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a:solidFill>
                <a:srgbClr val="81A032"/>
              </a:solidFill>
            </a:endParaRPr>
          </a:p>
        </p:txBody>
      </p:sp>
      <p:sp>
        <p:nvSpPr>
          <p:cNvPr id="66" name="TextBox 65">
            <a:extLst>
              <a:ext uri="{FF2B5EF4-FFF2-40B4-BE49-F238E27FC236}">
                <a16:creationId xmlns:a16="http://schemas.microsoft.com/office/drawing/2014/main" id="{4B6C7081-FDF9-B543-AB3E-F92B80AA8BCB}"/>
              </a:ext>
            </a:extLst>
          </p:cNvPr>
          <p:cNvSpPr txBox="1"/>
          <p:nvPr/>
        </p:nvSpPr>
        <p:spPr>
          <a:xfrm>
            <a:off x="3637281" y="5770880"/>
            <a:ext cx="2895600" cy="1015663"/>
          </a:xfrm>
          <a:prstGeom prst="rect">
            <a:avLst/>
          </a:prstGeom>
          <a:noFill/>
        </p:spPr>
        <p:txBody>
          <a:bodyPr wrap="square" rtlCol="0">
            <a:spAutoFit/>
          </a:bodyPr>
          <a:lstStyle/>
          <a:p>
            <a:r>
              <a:rPr lang="en-GB" sz="1200" b="1">
                <a:solidFill>
                  <a:srgbClr val="81A032"/>
                </a:solidFill>
              </a:rPr>
              <a:t>Step 4</a:t>
            </a:r>
            <a:br>
              <a:rPr lang="en-GB" sz="1200"/>
            </a:br>
            <a:r>
              <a:rPr lang="en-GB" sz="1200"/>
              <a:t>Draw additional branches that extend from your main branches. Add appropriate images where you can. Keep expanding the mind map. </a:t>
            </a:r>
          </a:p>
        </p:txBody>
      </p:sp>
      <p:sp>
        <p:nvSpPr>
          <p:cNvPr id="68" name="TextBox 67">
            <a:extLst>
              <a:ext uri="{FF2B5EF4-FFF2-40B4-BE49-F238E27FC236}">
                <a16:creationId xmlns:a16="http://schemas.microsoft.com/office/drawing/2014/main" id="{ABE067B3-5114-5345-BA13-73F14C9C2337}"/>
              </a:ext>
            </a:extLst>
          </p:cNvPr>
          <p:cNvSpPr txBox="1"/>
          <p:nvPr/>
        </p:nvSpPr>
        <p:spPr>
          <a:xfrm rot="10239752">
            <a:off x="1169025" y="6024975"/>
            <a:ext cx="1285031" cy="650376"/>
          </a:xfrm>
          <a:prstGeom prst="rect">
            <a:avLst/>
          </a:prstGeom>
          <a:noFill/>
        </p:spPr>
        <p:txBody>
          <a:bodyPr wrap="square" rtlCol="0">
            <a:prstTxWarp prst="textArchUp">
              <a:avLst>
                <a:gd name="adj" fmla="val 12295236"/>
              </a:avLst>
            </a:prstTxWarp>
            <a:spAutoFit/>
          </a:bodyPr>
          <a:lstStyle/>
          <a:p>
            <a:pPr algn="ctr"/>
            <a:r>
              <a:rPr lang="en-GB" sz="1100" b="1">
                <a:latin typeface="Arial Narrow" panose="020B0604020202020204" pitchFamily="34" charset="0"/>
                <a:cs typeface="Arial Narrow" panose="020B0604020202020204" pitchFamily="34" charset="0"/>
              </a:rPr>
              <a:t>What? When? Where? Why?</a:t>
            </a:r>
            <a:endParaRPr lang="en-GB" b="1">
              <a:latin typeface="Arial Narrow" panose="020B0604020202020204" pitchFamily="34" charset="0"/>
              <a:cs typeface="Arial Narrow" panose="020B0604020202020204" pitchFamily="34" charset="0"/>
            </a:endParaRPr>
          </a:p>
        </p:txBody>
      </p:sp>
      <p:sp>
        <p:nvSpPr>
          <p:cNvPr id="71" name="Arc 70">
            <a:extLst>
              <a:ext uri="{FF2B5EF4-FFF2-40B4-BE49-F238E27FC236}">
                <a16:creationId xmlns:a16="http://schemas.microsoft.com/office/drawing/2014/main" id="{045F5442-2DAF-2A45-BB0C-1A542C863314}"/>
              </a:ext>
            </a:extLst>
          </p:cNvPr>
          <p:cNvSpPr/>
          <p:nvPr/>
        </p:nvSpPr>
        <p:spPr>
          <a:xfrm rot="7483800">
            <a:off x="693215" y="4591225"/>
            <a:ext cx="2017477" cy="2014105"/>
          </a:xfrm>
          <a:prstGeom prst="arc">
            <a:avLst/>
          </a:prstGeom>
          <a:ln w="19050">
            <a:solidFill>
              <a:srgbClr val="81A032"/>
            </a:solidFill>
          </a:ln>
        </p:spPr>
        <p:style>
          <a:lnRef idx="1">
            <a:schemeClr val="accent1"/>
          </a:lnRef>
          <a:fillRef idx="0">
            <a:schemeClr val="accent1"/>
          </a:fillRef>
          <a:effectRef idx="0">
            <a:schemeClr val="accent1"/>
          </a:effectRef>
          <a:fontRef idx="minor">
            <a:schemeClr val="tx1"/>
          </a:fontRef>
        </p:style>
        <p:txBody>
          <a:bodyPr wrap="square" rtlCol="0" anchor="ctr"/>
          <a:lstStyle/>
          <a:p>
            <a:pPr algn="ctr"/>
            <a:endParaRPr lang="en-GB"/>
          </a:p>
        </p:txBody>
      </p:sp>
      <p:sp>
        <p:nvSpPr>
          <p:cNvPr id="69" name="Rounded Rectangle 68">
            <a:extLst>
              <a:ext uri="{FF2B5EF4-FFF2-40B4-BE49-F238E27FC236}">
                <a16:creationId xmlns:a16="http://schemas.microsoft.com/office/drawing/2014/main" id="{74580E81-B907-BE46-863A-608F1B09BC62}"/>
              </a:ext>
            </a:extLst>
          </p:cNvPr>
          <p:cNvSpPr/>
          <p:nvPr/>
        </p:nvSpPr>
        <p:spPr>
          <a:xfrm>
            <a:off x="2279902" y="5828579"/>
            <a:ext cx="1225298" cy="349228"/>
          </a:xfrm>
          <a:prstGeom prst="roundRect">
            <a:avLst>
              <a:gd name="adj" fmla="val 26377"/>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Arc 72">
            <a:extLst>
              <a:ext uri="{FF2B5EF4-FFF2-40B4-BE49-F238E27FC236}">
                <a16:creationId xmlns:a16="http://schemas.microsoft.com/office/drawing/2014/main" id="{5D4E5D92-EDC7-C641-AF9A-194A89B4B30F}"/>
              </a:ext>
            </a:extLst>
          </p:cNvPr>
          <p:cNvSpPr/>
          <p:nvPr/>
        </p:nvSpPr>
        <p:spPr>
          <a:xfrm>
            <a:off x="-111347" y="6077784"/>
            <a:ext cx="1228725" cy="786497"/>
          </a:xfrm>
          <a:prstGeom prst="arc">
            <a:avLst>
              <a:gd name="adj1" fmla="val 15278043"/>
              <a:gd name="adj2" fmla="val 21040298"/>
            </a:avLst>
          </a:prstGeom>
          <a:noFill/>
          <a:ln w="12700">
            <a:solidFill>
              <a:srgbClr val="81A0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Arc 73">
            <a:extLst>
              <a:ext uri="{FF2B5EF4-FFF2-40B4-BE49-F238E27FC236}">
                <a16:creationId xmlns:a16="http://schemas.microsoft.com/office/drawing/2014/main" id="{D9FEF4EE-869B-754B-B45C-8296C73ABEC6}"/>
              </a:ext>
            </a:extLst>
          </p:cNvPr>
          <p:cNvSpPr/>
          <p:nvPr/>
        </p:nvSpPr>
        <p:spPr>
          <a:xfrm>
            <a:off x="266075" y="5823679"/>
            <a:ext cx="876924" cy="1375348"/>
          </a:xfrm>
          <a:prstGeom prst="arc">
            <a:avLst>
              <a:gd name="adj1" fmla="val 16200000"/>
              <a:gd name="adj2" fmla="val 21491384"/>
            </a:avLst>
          </a:prstGeom>
          <a:ln w="12700">
            <a:solidFill>
              <a:srgbClr val="81A032"/>
            </a:solidFill>
          </a:ln>
        </p:spPr>
        <p:style>
          <a:lnRef idx="1">
            <a:schemeClr val="accent1"/>
          </a:lnRef>
          <a:fillRef idx="0">
            <a:schemeClr val="accent1"/>
          </a:fillRef>
          <a:effectRef idx="0">
            <a:schemeClr val="accent1"/>
          </a:effectRef>
          <a:fontRef idx="minor">
            <a:schemeClr val="tx1"/>
          </a:fontRef>
        </p:style>
        <p:txBody>
          <a:bodyPr wrap="square" rtlCol="0" anchor="ctr"/>
          <a:lstStyle/>
          <a:p>
            <a:pPr algn="ctr"/>
            <a:endParaRPr lang="en-GB"/>
          </a:p>
        </p:txBody>
      </p:sp>
      <p:sp>
        <p:nvSpPr>
          <p:cNvPr id="75" name="Rounded Rectangle 74">
            <a:extLst>
              <a:ext uri="{FF2B5EF4-FFF2-40B4-BE49-F238E27FC236}">
                <a16:creationId xmlns:a16="http://schemas.microsoft.com/office/drawing/2014/main" id="{87FD9501-72F8-BD42-AA61-5A1DA02B82D1}"/>
              </a:ext>
            </a:extLst>
          </p:cNvPr>
          <p:cNvSpPr/>
          <p:nvPr/>
        </p:nvSpPr>
        <p:spPr>
          <a:xfrm>
            <a:off x="93760" y="5749164"/>
            <a:ext cx="689303" cy="1712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82BC0F72-04F2-4348-A408-30EF14CB1C5E}"/>
              </a:ext>
            </a:extLst>
          </p:cNvPr>
          <p:cNvSpPr txBox="1"/>
          <p:nvPr/>
        </p:nvSpPr>
        <p:spPr>
          <a:xfrm>
            <a:off x="39585" y="5724076"/>
            <a:ext cx="773436" cy="215444"/>
          </a:xfrm>
          <a:prstGeom prst="rect">
            <a:avLst/>
          </a:prstGeom>
          <a:noFill/>
        </p:spPr>
        <p:txBody>
          <a:bodyPr wrap="square" rtlCol="0" anchor="ctr" anchorCtr="0">
            <a:spAutoFit/>
          </a:bodyPr>
          <a:lstStyle/>
          <a:p>
            <a:pPr algn="ctr"/>
            <a:r>
              <a:rPr lang="en-GB" sz="800">
                <a:latin typeface="Arial" panose="020B0604020202020204" pitchFamily="34" charset="0"/>
                <a:cs typeface="Arial" panose="020B0604020202020204" pitchFamily="34" charset="0"/>
              </a:rPr>
              <a:t>What?</a:t>
            </a:r>
          </a:p>
        </p:txBody>
      </p:sp>
      <p:sp>
        <p:nvSpPr>
          <p:cNvPr id="77" name="Rounded Rectangle 76">
            <a:extLst>
              <a:ext uri="{FF2B5EF4-FFF2-40B4-BE49-F238E27FC236}">
                <a16:creationId xmlns:a16="http://schemas.microsoft.com/office/drawing/2014/main" id="{2031CFBE-4C11-8946-989B-AE96A138AA7D}"/>
              </a:ext>
            </a:extLst>
          </p:cNvPr>
          <p:cNvSpPr/>
          <p:nvPr/>
        </p:nvSpPr>
        <p:spPr>
          <a:xfrm>
            <a:off x="93499" y="6016793"/>
            <a:ext cx="689303" cy="1712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8ED15618-C741-4147-A6C6-C32A90AE7766}"/>
              </a:ext>
            </a:extLst>
          </p:cNvPr>
          <p:cNvSpPr txBox="1"/>
          <p:nvPr/>
        </p:nvSpPr>
        <p:spPr>
          <a:xfrm>
            <a:off x="0" y="5992616"/>
            <a:ext cx="876300" cy="215444"/>
          </a:xfrm>
          <a:prstGeom prst="rect">
            <a:avLst/>
          </a:prstGeom>
          <a:noFill/>
        </p:spPr>
        <p:txBody>
          <a:bodyPr wrap="square" rtlCol="0">
            <a:spAutoFit/>
          </a:bodyPr>
          <a:lstStyle/>
          <a:p>
            <a:pPr algn="ctr"/>
            <a:r>
              <a:rPr lang="en-GB" sz="800">
                <a:latin typeface="Arial" panose="020B0604020202020204" pitchFamily="34" charset="0"/>
                <a:cs typeface="Arial" panose="020B0604020202020204" pitchFamily="34" charset="0"/>
              </a:rPr>
              <a:t>When?</a:t>
            </a:r>
          </a:p>
        </p:txBody>
      </p:sp>
      <p:sp>
        <p:nvSpPr>
          <p:cNvPr id="85" name="Arc 84">
            <a:extLst>
              <a:ext uri="{FF2B5EF4-FFF2-40B4-BE49-F238E27FC236}">
                <a16:creationId xmlns:a16="http://schemas.microsoft.com/office/drawing/2014/main" id="{99855CD8-3D1D-544C-A121-484C3A7E9E62}"/>
              </a:ext>
            </a:extLst>
          </p:cNvPr>
          <p:cNvSpPr/>
          <p:nvPr/>
        </p:nvSpPr>
        <p:spPr>
          <a:xfrm flipV="1">
            <a:off x="-131333" y="6031565"/>
            <a:ext cx="1228725" cy="786497"/>
          </a:xfrm>
          <a:prstGeom prst="arc">
            <a:avLst>
              <a:gd name="adj1" fmla="val 15278043"/>
              <a:gd name="adj2" fmla="val 21040298"/>
            </a:avLst>
          </a:prstGeom>
          <a:noFill/>
          <a:ln w="12700">
            <a:solidFill>
              <a:srgbClr val="81A0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Rounded Rectangle 79">
            <a:extLst>
              <a:ext uri="{FF2B5EF4-FFF2-40B4-BE49-F238E27FC236}">
                <a16:creationId xmlns:a16="http://schemas.microsoft.com/office/drawing/2014/main" id="{DE3FEE6C-E79C-974F-BA1F-2BA096C48C8C}"/>
              </a:ext>
            </a:extLst>
          </p:cNvPr>
          <p:cNvSpPr/>
          <p:nvPr/>
        </p:nvSpPr>
        <p:spPr>
          <a:xfrm>
            <a:off x="113984" y="6708692"/>
            <a:ext cx="689303" cy="1712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a:extLst>
              <a:ext uri="{FF2B5EF4-FFF2-40B4-BE49-F238E27FC236}">
                <a16:creationId xmlns:a16="http://schemas.microsoft.com/office/drawing/2014/main" id="{6E2DBDE0-15F9-2F43-A44D-1B6C5BCB6036}"/>
              </a:ext>
            </a:extLst>
          </p:cNvPr>
          <p:cNvSpPr txBox="1"/>
          <p:nvPr/>
        </p:nvSpPr>
        <p:spPr>
          <a:xfrm>
            <a:off x="31728" y="6692782"/>
            <a:ext cx="876300" cy="215444"/>
          </a:xfrm>
          <a:prstGeom prst="rect">
            <a:avLst/>
          </a:prstGeom>
          <a:noFill/>
        </p:spPr>
        <p:txBody>
          <a:bodyPr wrap="square" rtlCol="0">
            <a:spAutoFit/>
          </a:bodyPr>
          <a:lstStyle/>
          <a:p>
            <a:pPr algn="ctr"/>
            <a:r>
              <a:rPr lang="en-GB" sz="800">
                <a:latin typeface="Arial" panose="020B0604020202020204" pitchFamily="34" charset="0"/>
                <a:cs typeface="Arial" panose="020B0604020202020204" pitchFamily="34" charset="0"/>
              </a:rPr>
              <a:t>Where?</a:t>
            </a:r>
          </a:p>
        </p:txBody>
      </p:sp>
      <p:sp>
        <p:nvSpPr>
          <p:cNvPr id="86" name="Arc 85">
            <a:extLst>
              <a:ext uri="{FF2B5EF4-FFF2-40B4-BE49-F238E27FC236}">
                <a16:creationId xmlns:a16="http://schemas.microsoft.com/office/drawing/2014/main" id="{3DE90CDC-97B0-BF47-B310-B73B6ECF0706}"/>
              </a:ext>
            </a:extLst>
          </p:cNvPr>
          <p:cNvSpPr/>
          <p:nvPr/>
        </p:nvSpPr>
        <p:spPr>
          <a:xfrm flipV="1">
            <a:off x="268573" y="5818682"/>
            <a:ext cx="876924" cy="1375348"/>
          </a:xfrm>
          <a:prstGeom prst="arc">
            <a:avLst>
              <a:gd name="adj1" fmla="val 16200000"/>
              <a:gd name="adj2" fmla="val 21491384"/>
            </a:avLst>
          </a:prstGeom>
          <a:ln w="12700">
            <a:solidFill>
              <a:srgbClr val="81A032"/>
            </a:solidFill>
          </a:ln>
        </p:spPr>
        <p:style>
          <a:lnRef idx="1">
            <a:schemeClr val="accent1"/>
          </a:lnRef>
          <a:fillRef idx="0">
            <a:schemeClr val="accent1"/>
          </a:fillRef>
          <a:effectRef idx="0">
            <a:schemeClr val="accent1"/>
          </a:effectRef>
          <a:fontRef idx="minor">
            <a:schemeClr val="tx1"/>
          </a:fontRef>
        </p:style>
        <p:txBody>
          <a:bodyPr wrap="square" rtlCol="0" anchor="ctr"/>
          <a:lstStyle/>
          <a:p>
            <a:pPr algn="ctr"/>
            <a:endParaRPr lang="en-GB"/>
          </a:p>
        </p:txBody>
      </p:sp>
      <p:sp>
        <p:nvSpPr>
          <p:cNvPr id="84" name="Oval 83">
            <a:extLst>
              <a:ext uri="{FF2B5EF4-FFF2-40B4-BE49-F238E27FC236}">
                <a16:creationId xmlns:a16="http://schemas.microsoft.com/office/drawing/2014/main" id="{38DEEBF1-E29B-EF46-AF1A-3B581C33023C}"/>
              </a:ext>
            </a:extLst>
          </p:cNvPr>
          <p:cNvSpPr/>
          <p:nvPr/>
        </p:nvSpPr>
        <p:spPr>
          <a:xfrm>
            <a:off x="1039615" y="6364680"/>
            <a:ext cx="165697" cy="165697"/>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ounded Rectangle 81">
            <a:extLst>
              <a:ext uri="{FF2B5EF4-FFF2-40B4-BE49-F238E27FC236}">
                <a16:creationId xmlns:a16="http://schemas.microsoft.com/office/drawing/2014/main" id="{736CABB1-1C3C-EB4E-AFF7-3CA742A11BBC}"/>
              </a:ext>
            </a:extLst>
          </p:cNvPr>
          <p:cNvSpPr/>
          <p:nvPr/>
        </p:nvSpPr>
        <p:spPr>
          <a:xfrm>
            <a:off x="127091" y="7098354"/>
            <a:ext cx="689303" cy="1712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DCAF6D9A-D53D-F944-9D97-11B80DA8E746}"/>
              </a:ext>
            </a:extLst>
          </p:cNvPr>
          <p:cNvSpPr txBox="1"/>
          <p:nvPr/>
        </p:nvSpPr>
        <p:spPr>
          <a:xfrm>
            <a:off x="33592" y="7074468"/>
            <a:ext cx="876300" cy="215444"/>
          </a:xfrm>
          <a:prstGeom prst="rect">
            <a:avLst/>
          </a:prstGeom>
          <a:noFill/>
        </p:spPr>
        <p:txBody>
          <a:bodyPr wrap="square" rtlCol="0">
            <a:spAutoFit/>
          </a:bodyPr>
          <a:lstStyle/>
          <a:p>
            <a:pPr algn="ctr"/>
            <a:r>
              <a:rPr lang="en-GB" sz="800">
                <a:latin typeface="Arial" panose="020B0604020202020204" pitchFamily="34" charset="0"/>
                <a:cs typeface="Arial" panose="020B0604020202020204" pitchFamily="34" charset="0"/>
              </a:rPr>
              <a:t>Why?</a:t>
            </a:r>
          </a:p>
        </p:txBody>
      </p:sp>
      <p:sp>
        <p:nvSpPr>
          <p:cNvPr id="87" name="Rounded Rectangle 86">
            <a:extLst>
              <a:ext uri="{FF2B5EF4-FFF2-40B4-BE49-F238E27FC236}">
                <a16:creationId xmlns:a16="http://schemas.microsoft.com/office/drawing/2014/main" id="{5F41B404-C406-0C46-86A3-2C9F99FF920E}"/>
              </a:ext>
            </a:extLst>
          </p:cNvPr>
          <p:cNvSpPr/>
          <p:nvPr/>
        </p:nvSpPr>
        <p:spPr>
          <a:xfrm>
            <a:off x="1006997" y="7095281"/>
            <a:ext cx="5567424" cy="810228"/>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a:solidFill>
                  <a:schemeClr val="tx1"/>
                </a:solidFill>
              </a:rPr>
              <a:t>  </a:t>
            </a:r>
            <a:endParaRPr lang="en-GB" sz="1300">
              <a:solidFill>
                <a:srgbClr val="81A032"/>
              </a:solidFill>
            </a:endParaRPr>
          </a:p>
        </p:txBody>
      </p:sp>
      <p:sp>
        <p:nvSpPr>
          <p:cNvPr id="8" name="TextBox 7">
            <a:extLst>
              <a:ext uri="{FF2B5EF4-FFF2-40B4-BE49-F238E27FC236}">
                <a16:creationId xmlns:a16="http://schemas.microsoft.com/office/drawing/2014/main" id="{A91B41EB-0713-1446-9E5F-2EE884052450}"/>
              </a:ext>
            </a:extLst>
          </p:cNvPr>
          <p:cNvSpPr txBox="1"/>
          <p:nvPr/>
        </p:nvSpPr>
        <p:spPr>
          <a:xfrm>
            <a:off x="983849" y="7095281"/>
            <a:ext cx="1726755" cy="307777"/>
          </a:xfrm>
          <a:prstGeom prst="rect">
            <a:avLst/>
          </a:prstGeom>
          <a:noFill/>
        </p:spPr>
        <p:txBody>
          <a:bodyPr wrap="none" rtlCol="0">
            <a:spAutoFit/>
          </a:bodyPr>
          <a:lstStyle/>
          <a:p>
            <a:r>
              <a:rPr lang="en-GB" sz="1400" b="1">
                <a:solidFill>
                  <a:srgbClr val="81A032"/>
                </a:solidFill>
              </a:rPr>
              <a:t>Mind Mapping Rules</a:t>
            </a:r>
          </a:p>
        </p:txBody>
      </p:sp>
      <p:sp>
        <p:nvSpPr>
          <p:cNvPr id="10" name="Rectangle 9">
            <a:extLst>
              <a:ext uri="{FF2B5EF4-FFF2-40B4-BE49-F238E27FC236}">
                <a16:creationId xmlns:a16="http://schemas.microsoft.com/office/drawing/2014/main" id="{166C6F7F-4154-5345-8C11-9CC1F7BC04CD}"/>
              </a:ext>
            </a:extLst>
          </p:cNvPr>
          <p:cNvSpPr/>
          <p:nvPr/>
        </p:nvSpPr>
        <p:spPr>
          <a:xfrm>
            <a:off x="989530" y="7314764"/>
            <a:ext cx="965777" cy="276999"/>
          </a:xfrm>
          <a:prstGeom prst="rect">
            <a:avLst/>
          </a:prstGeom>
        </p:spPr>
        <p:txBody>
          <a:bodyPr wrap="none">
            <a:spAutoFit/>
          </a:bodyPr>
          <a:lstStyle/>
          <a:p>
            <a:r>
              <a:rPr lang="en-GB" sz="1200"/>
              <a:t>Use symbols</a:t>
            </a:r>
          </a:p>
        </p:txBody>
      </p:sp>
      <p:sp>
        <p:nvSpPr>
          <p:cNvPr id="88" name="Rectangle 87">
            <a:extLst>
              <a:ext uri="{FF2B5EF4-FFF2-40B4-BE49-F238E27FC236}">
                <a16:creationId xmlns:a16="http://schemas.microsoft.com/office/drawing/2014/main" id="{59980FDC-8812-1049-802D-D60FC45AEB03}"/>
              </a:ext>
            </a:extLst>
          </p:cNvPr>
          <p:cNvSpPr/>
          <p:nvPr/>
        </p:nvSpPr>
        <p:spPr>
          <a:xfrm>
            <a:off x="2067905" y="7328268"/>
            <a:ext cx="1311321" cy="276999"/>
          </a:xfrm>
          <a:prstGeom prst="rect">
            <a:avLst/>
          </a:prstGeom>
        </p:spPr>
        <p:txBody>
          <a:bodyPr wrap="none">
            <a:spAutoFit/>
          </a:bodyPr>
          <a:lstStyle/>
          <a:p>
            <a:r>
              <a:rPr lang="en-GB" sz="1200"/>
              <a:t>Keywords on lines</a:t>
            </a:r>
          </a:p>
        </p:txBody>
      </p:sp>
      <p:sp>
        <p:nvSpPr>
          <p:cNvPr id="89" name="Rectangle 88">
            <a:extLst>
              <a:ext uri="{FF2B5EF4-FFF2-40B4-BE49-F238E27FC236}">
                <a16:creationId xmlns:a16="http://schemas.microsoft.com/office/drawing/2014/main" id="{6DC8AF9A-59C8-A845-BD9C-C51A9C54A993}"/>
              </a:ext>
            </a:extLst>
          </p:cNvPr>
          <p:cNvSpPr/>
          <p:nvPr/>
        </p:nvSpPr>
        <p:spPr>
          <a:xfrm>
            <a:off x="3458796" y="7330197"/>
            <a:ext cx="2387577" cy="276999"/>
          </a:xfrm>
          <a:prstGeom prst="rect">
            <a:avLst/>
          </a:prstGeom>
        </p:spPr>
        <p:txBody>
          <a:bodyPr wrap="none">
            <a:spAutoFit/>
          </a:bodyPr>
          <a:lstStyle/>
          <a:p>
            <a:r>
              <a:rPr lang="en-GB" sz="1200"/>
              <a:t>Lines of different colour, size, styles</a:t>
            </a:r>
          </a:p>
        </p:txBody>
      </p:sp>
      <p:sp>
        <p:nvSpPr>
          <p:cNvPr id="90" name="Rectangle 89">
            <a:extLst>
              <a:ext uri="{FF2B5EF4-FFF2-40B4-BE49-F238E27FC236}">
                <a16:creationId xmlns:a16="http://schemas.microsoft.com/office/drawing/2014/main" id="{522487E3-DD5C-D34D-A045-1A6379C81D63}"/>
              </a:ext>
            </a:extLst>
          </p:cNvPr>
          <p:cNvSpPr/>
          <p:nvPr/>
        </p:nvSpPr>
        <p:spPr>
          <a:xfrm>
            <a:off x="995317" y="7586768"/>
            <a:ext cx="2416174" cy="276999"/>
          </a:xfrm>
          <a:prstGeom prst="rect">
            <a:avLst/>
          </a:prstGeom>
        </p:spPr>
        <p:txBody>
          <a:bodyPr wrap="none">
            <a:spAutoFit/>
          </a:bodyPr>
          <a:lstStyle/>
          <a:p>
            <a:r>
              <a:rPr lang="en-GB" sz="1200"/>
              <a:t>Upper and lower case to emphasise</a:t>
            </a:r>
          </a:p>
        </p:txBody>
      </p:sp>
      <p:sp>
        <p:nvSpPr>
          <p:cNvPr id="91" name="Rectangle 90">
            <a:extLst>
              <a:ext uri="{FF2B5EF4-FFF2-40B4-BE49-F238E27FC236}">
                <a16:creationId xmlns:a16="http://schemas.microsoft.com/office/drawing/2014/main" id="{06EBE0E4-2C26-DC4D-A59A-DC6F349BE3F9}"/>
              </a:ext>
            </a:extLst>
          </p:cNvPr>
          <p:cNvSpPr/>
          <p:nvPr/>
        </p:nvSpPr>
        <p:spPr>
          <a:xfrm>
            <a:off x="3474228" y="7577124"/>
            <a:ext cx="948786" cy="276999"/>
          </a:xfrm>
          <a:prstGeom prst="rect">
            <a:avLst/>
          </a:prstGeom>
        </p:spPr>
        <p:txBody>
          <a:bodyPr wrap="none">
            <a:spAutoFit/>
          </a:bodyPr>
          <a:lstStyle/>
          <a:p>
            <a:r>
              <a:rPr lang="en-GB" sz="1200"/>
              <a:t>Vary colours</a:t>
            </a:r>
          </a:p>
        </p:txBody>
      </p:sp>
      <p:sp>
        <p:nvSpPr>
          <p:cNvPr id="92" name="Rectangle 91">
            <a:extLst>
              <a:ext uri="{FF2B5EF4-FFF2-40B4-BE49-F238E27FC236}">
                <a16:creationId xmlns:a16="http://schemas.microsoft.com/office/drawing/2014/main" id="{F30E6CA7-5D79-1E48-9E11-AA4885E21E21}"/>
              </a:ext>
            </a:extLst>
          </p:cNvPr>
          <p:cNvSpPr/>
          <p:nvPr/>
        </p:nvSpPr>
        <p:spPr>
          <a:xfrm>
            <a:off x="4506305" y="7567478"/>
            <a:ext cx="1001684" cy="276999"/>
          </a:xfrm>
          <a:prstGeom prst="rect">
            <a:avLst/>
          </a:prstGeom>
        </p:spPr>
        <p:txBody>
          <a:bodyPr wrap="none">
            <a:spAutoFit/>
          </a:bodyPr>
          <a:lstStyle/>
          <a:p>
            <a:r>
              <a:rPr lang="en-GB" sz="1200"/>
              <a:t>Key headings</a:t>
            </a:r>
          </a:p>
        </p:txBody>
      </p:sp>
      <p:sp>
        <p:nvSpPr>
          <p:cNvPr id="93" name="Rectangle 92">
            <a:extLst>
              <a:ext uri="{FF2B5EF4-FFF2-40B4-BE49-F238E27FC236}">
                <a16:creationId xmlns:a16="http://schemas.microsoft.com/office/drawing/2014/main" id="{089DF721-C34A-254B-98DE-82FB1D9F965E}"/>
              </a:ext>
            </a:extLst>
          </p:cNvPr>
          <p:cNvSpPr/>
          <p:nvPr/>
        </p:nvSpPr>
        <p:spPr>
          <a:xfrm>
            <a:off x="5654126" y="7569407"/>
            <a:ext cx="426592" cy="276999"/>
          </a:xfrm>
          <a:prstGeom prst="rect">
            <a:avLst/>
          </a:prstGeom>
        </p:spPr>
        <p:txBody>
          <a:bodyPr wrap="none">
            <a:spAutoFit/>
          </a:bodyPr>
          <a:lstStyle/>
          <a:p>
            <a:r>
              <a:rPr lang="en-GB" sz="1200"/>
              <a:t>lists</a:t>
            </a:r>
          </a:p>
        </p:txBody>
      </p:sp>
      <p:sp>
        <p:nvSpPr>
          <p:cNvPr id="94" name="TextBox 93">
            <a:extLst>
              <a:ext uri="{FF2B5EF4-FFF2-40B4-BE49-F238E27FC236}">
                <a16:creationId xmlns:a16="http://schemas.microsoft.com/office/drawing/2014/main" id="{4A10F75A-8C39-3A41-92C8-75F393382009}"/>
              </a:ext>
            </a:extLst>
          </p:cNvPr>
          <p:cNvSpPr txBox="1"/>
          <p:nvPr/>
        </p:nvSpPr>
        <p:spPr>
          <a:xfrm>
            <a:off x="6211997" y="305154"/>
            <a:ext cx="531704" cy="307777"/>
          </a:xfrm>
          <a:prstGeom prst="rect">
            <a:avLst/>
          </a:prstGeom>
          <a:noFill/>
        </p:spPr>
        <p:txBody>
          <a:bodyPr wrap="square" rtlCol="0">
            <a:spAutoFit/>
          </a:bodyPr>
          <a:lstStyle/>
          <a:p>
            <a:pPr algn="ctr"/>
            <a:r>
              <a:rPr lang="en-GB" sz="1400"/>
              <a:t>13</a:t>
            </a:r>
          </a:p>
        </p:txBody>
      </p:sp>
    </p:spTree>
    <p:extLst>
      <p:ext uri="{BB962C8B-B14F-4D97-AF65-F5344CB8AC3E}">
        <p14:creationId xmlns:p14="http://schemas.microsoft.com/office/powerpoint/2010/main" val="2369361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5104F-1BC0-45F0-63A2-AB0DB9A98C3B}"/>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A0AFE7A5-C03C-476A-3C91-D516DA7A0A21}"/>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DDF19239-DD02-39A0-3C09-5ED15D2B3E52}"/>
              </a:ext>
            </a:extLst>
          </p:cNvPr>
          <p:cNvSpPr/>
          <p:nvPr/>
        </p:nvSpPr>
        <p:spPr>
          <a:xfrm>
            <a:off x="197249" y="929582"/>
            <a:ext cx="6383433" cy="302233"/>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200" dirty="0">
                <a:solidFill>
                  <a:srgbClr val="81A032"/>
                </a:solidFill>
              </a:rPr>
              <a:t>Blank Page for your mind map: </a:t>
            </a:r>
            <a:r>
              <a:rPr lang="en-GB" sz="1400" b="1" dirty="0">
                <a:solidFill>
                  <a:srgbClr val="81A032"/>
                </a:solidFill>
              </a:rPr>
              <a:t>Water &amp; Carbon</a:t>
            </a:r>
            <a:endParaRPr lang="en-US" sz="1200" b="1" dirty="0">
              <a:solidFill>
                <a:srgbClr val="81A032"/>
              </a:solidFill>
              <a:ea typeface="Calibri"/>
              <a:cs typeface="Calibri"/>
            </a:endParaRPr>
          </a:p>
          <a:p>
            <a:r>
              <a:rPr lang="en-GB" sz="1300" dirty="0">
                <a:solidFill>
                  <a:schemeClr val="tx1"/>
                </a:solidFill>
              </a:rPr>
              <a:t>  </a:t>
            </a:r>
            <a:endParaRPr lang="en-GB" sz="1300" dirty="0">
              <a:solidFill>
                <a:schemeClr val="tx1"/>
              </a:solidFill>
              <a:ea typeface="Calibri"/>
              <a:cs typeface="Calibri"/>
            </a:endParaRPr>
          </a:p>
        </p:txBody>
      </p:sp>
      <p:sp>
        <p:nvSpPr>
          <p:cNvPr id="13" name="Rectangle 12">
            <a:extLst>
              <a:ext uri="{FF2B5EF4-FFF2-40B4-BE49-F238E27FC236}">
                <a16:creationId xmlns:a16="http://schemas.microsoft.com/office/drawing/2014/main" id="{03AB6DCD-11D8-A963-20BC-86300EEE2E08}"/>
              </a:ext>
            </a:extLst>
          </p:cNvPr>
          <p:cNvSpPr/>
          <p:nvPr/>
        </p:nvSpPr>
        <p:spPr>
          <a:xfrm>
            <a:off x="89803" y="8615364"/>
            <a:ext cx="3292694" cy="246221"/>
          </a:xfrm>
          <a:prstGeom prst="rect">
            <a:avLst/>
          </a:prstGeom>
        </p:spPr>
        <p:txBody>
          <a:bodyPr wrap="square" lIns="91440" tIns="45720" rIns="91440" bIns="45720" anchor="t">
            <a:spAutoFit/>
          </a:bodyPr>
          <a:lstStyle/>
          <a:p>
            <a:endParaRPr lang="en-GB" sz="1000" b="1">
              <a:solidFill>
                <a:srgbClr val="81A032"/>
              </a:solidFill>
              <a:ea typeface="Calibri"/>
              <a:cs typeface="Calibri"/>
            </a:endParaRPr>
          </a:p>
        </p:txBody>
      </p:sp>
      <p:sp>
        <p:nvSpPr>
          <p:cNvPr id="14" name="Rectangle 13">
            <a:extLst>
              <a:ext uri="{FF2B5EF4-FFF2-40B4-BE49-F238E27FC236}">
                <a16:creationId xmlns:a16="http://schemas.microsoft.com/office/drawing/2014/main" id="{1FF6E95F-B011-5F1D-09BC-1F9188D2847B}"/>
              </a:ext>
            </a:extLst>
          </p:cNvPr>
          <p:cNvSpPr/>
          <p:nvPr/>
        </p:nvSpPr>
        <p:spPr>
          <a:xfrm>
            <a:off x="3587190" y="8615363"/>
            <a:ext cx="3105929" cy="246221"/>
          </a:xfrm>
          <a:prstGeom prst="rect">
            <a:avLst/>
          </a:prstGeom>
        </p:spPr>
        <p:txBody>
          <a:bodyPr wrap="square" lIns="91440" tIns="45720" rIns="91440" bIns="45720" anchor="t">
            <a:spAutoFit/>
          </a:bodyPr>
          <a:lstStyle/>
          <a:p>
            <a:pPr algn="r"/>
            <a:endParaRPr lang="en-GB" sz="1000">
              <a:solidFill>
                <a:srgbClr val="81A032"/>
              </a:solidFill>
            </a:endParaRPr>
          </a:p>
        </p:txBody>
      </p:sp>
      <p:pic>
        <p:nvPicPr>
          <p:cNvPr id="3" name="Picture 2" descr="A picture containing text&#10;&#10;Description automatically generated">
            <a:extLst>
              <a:ext uri="{FF2B5EF4-FFF2-40B4-BE49-F238E27FC236}">
                <a16:creationId xmlns:a16="http://schemas.microsoft.com/office/drawing/2014/main" id="{E71C8E53-6EB3-C60D-A98C-DB20B4138C03}"/>
              </a:ext>
            </a:extLst>
          </p:cNvPr>
          <p:cNvPicPr>
            <a:picLocks noChangeAspect="1"/>
          </p:cNvPicPr>
          <p:nvPr/>
        </p:nvPicPr>
        <p:blipFill>
          <a:blip r:embed="rId4"/>
          <a:stretch>
            <a:fillRect/>
          </a:stretch>
        </p:blipFill>
        <p:spPr>
          <a:xfrm>
            <a:off x="823191" y="200371"/>
            <a:ext cx="5078845" cy="730675"/>
          </a:xfrm>
          <a:prstGeom prst="rect">
            <a:avLst/>
          </a:prstGeom>
        </p:spPr>
      </p:pic>
      <p:sp>
        <p:nvSpPr>
          <p:cNvPr id="94" name="TextBox 93">
            <a:extLst>
              <a:ext uri="{FF2B5EF4-FFF2-40B4-BE49-F238E27FC236}">
                <a16:creationId xmlns:a16="http://schemas.microsoft.com/office/drawing/2014/main" id="{0C030392-950C-3AE3-0E46-D0325D551198}"/>
              </a:ext>
            </a:extLst>
          </p:cNvPr>
          <p:cNvSpPr txBox="1"/>
          <p:nvPr/>
        </p:nvSpPr>
        <p:spPr>
          <a:xfrm>
            <a:off x="6211997" y="305154"/>
            <a:ext cx="531704" cy="307777"/>
          </a:xfrm>
          <a:prstGeom prst="rect">
            <a:avLst/>
          </a:prstGeom>
          <a:noFill/>
        </p:spPr>
        <p:txBody>
          <a:bodyPr wrap="square" rtlCol="0">
            <a:spAutoFit/>
          </a:bodyPr>
          <a:lstStyle/>
          <a:p>
            <a:pPr algn="ctr"/>
            <a:r>
              <a:rPr lang="en-GB" sz="1400"/>
              <a:t>13</a:t>
            </a:r>
          </a:p>
        </p:txBody>
      </p:sp>
    </p:spTree>
    <p:extLst>
      <p:ext uri="{BB962C8B-B14F-4D97-AF65-F5344CB8AC3E}">
        <p14:creationId xmlns:p14="http://schemas.microsoft.com/office/powerpoint/2010/main" val="1892612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FA432-ABAA-881C-FAC2-D466CDAEE0C9}"/>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4FE6C11A-6A85-02D6-8A0D-C30F28BCFD9D}"/>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6266A439-0250-ED32-C58A-1B15F1717142}"/>
              </a:ext>
            </a:extLst>
          </p:cNvPr>
          <p:cNvSpPr/>
          <p:nvPr/>
        </p:nvSpPr>
        <p:spPr>
          <a:xfrm>
            <a:off x="197249" y="929582"/>
            <a:ext cx="6383433" cy="302233"/>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200" dirty="0">
                <a:solidFill>
                  <a:srgbClr val="81A032"/>
                </a:solidFill>
              </a:rPr>
              <a:t>Blank Page for your mind map: </a:t>
            </a:r>
            <a:r>
              <a:rPr lang="en-GB" sz="1400" b="1" dirty="0">
                <a:solidFill>
                  <a:srgbClr val="81A032"/>
                </a:solidFill>
              </a:rPr>
              <a:t>Changing Places</a:t>
            </a:r>
            <a:endParaRPr lang="en-US" sz="1400" b="1" dirty="0">
              <a:solidFill>
                <a:srgbClr val="81A032"/>
              </a:solidFill>
            </a:endParaRPr>
          </a:p>
          <a:p>
            <a:r>
              <a:rPr lang="en-GB" sz="1300" dirty="0">
                <a:solidFill>
                  <a:schemeClr val="tx1"/>
                </a:solidFill>
              </a:rPr>
              <a:t>  </a:t>
            </a:r>
            <a:endParaRPr lang="en-GB" sz="1300" dirty="0">
              <a:solidFill>
                <a:schemeClr val="tx1"/>
              </a:solidFill>
              <a:ea typeface="Calibri"/>
              <a:cs typeface="Calibri"/>
            </a:endParaRPr>
          </a:p>
        </p:txBody>
      </p:sp>
      <p:sp>
        <p:nvSpPr>
          <p:cNvPr id="13" name="Rectangle 12">
            <a:extLst>
              <a:ext uri="{FF2B5EF4-FFF2-40B4-BE49-F238E27FC236}">
                <a16:creationId xmlns:a16="http://schemas.microsoft.com/office/drawing/2014/main" id="{FE7A63D3-31B0-27F1-80E6-27EFDEE0AA58}"/>
              </a:ext>
            </a:extLst>
          </p:cNvPr>
          <p:cNvSpPr/>
          <p:nvPr/>
        </p:nvSpPr>
        <p:spPr>
          <a:xfrm>
            <a:off x="89803" y="8615364"/>
            <a:ext cx="3292694" cy="246221"/>
          </a:xfrm>
          <a:prstGeom prst="rect">
            <a:avLst/>
          </a:prstGeom>
        </p:spPr>
        <p:txBody>
          <a:bodyPr wrap="square" lIns="91440" tIns="45720" rIns="91440" bIns="45720" anchor="t">
            <a:spAutoFit/>
          </a:bodyPr>
          <a:lstStyle/>
          <a:p>
            <a:endParaRPr lang="en-GB" sz="1000" b="1">
              <a:solidFill>
                <a:srgbClr val="81A032"/>
              </a:solidFill>
              <a:ea typeface="Calibri"/>
              <a:cs typeface="Calibri"/>
            </a:endParaRPr>
          </a:p>
        </p:txBody>
      </p:sp>
      <p:sp>
        <p:nvSpPr>
          <p:cNvPr id="14" name="Rectangle 13">
            <a:extLst>
              <a:ext uri="{FF2B5EF4-FFF2-40B4-BE49-F238E27FC236}">
                <a16:creationId xmlns:a16="http://schemas.microsoft.com/office/drawing/2014/main" id="{CC5EADFE-2CE2-1421-35A2-8E2D78623639}"/>
              </a:ext>
            </a:extLst>
          </p:cNvPr>
          <p:cNvSpPr/>
          <p:nvPr/>
        </p:nvSpPr>
        <p:spPr>
          <a:xfrm>
            <a:off x="3587190" y="8615363"/>
            <a:ext cx="3105929" cy="246221"/>
          </a:xfrm>
          <a:prstGeom prst="rect">
            <a:avLst/>
          </a:prstGeom>
        </p:spPr>
        <p:txBody>
          <a:bodyPr wrap="square" lIns="91440" tIns="45720" rIns="91440" bIns="45720" anchor="t">
            <a:spAutoFit/>
          </a:bodyPr>
          <a:lstStyle/>
          <a:p>
            <a:pPr algn="r"/>
            <a:endParaRPr lang="en-GB" sz="1000">
              <a:solidFill>
                <a:srgbClr val="81A032"/>
              </a:solidFill>
            </a:endParaRPr>
          </a:p>
        </p:txBody>
      </p:sp>
      <p:pic>
        <p:nvPicPr>
          <p:cNvPr id="3" name="Picture 2" descr="A picture containing text&#10;&#10;Description automatically generated">
            <a:extLst>
              <a:ext uri="{FF2B5EF4-FFF2-40B4-BE49-F238E27FC236}">
                <a16:creationId xmlns:a16="http://schemas.microsoft.com/office/drawing/2014/main" id="{F11851BD-B192-8364-E7D8-33988E04759B}"/>
              </a:ext>
            </a:extLst>
          </p:cNvPr>
          <p:cNvPicPr>
            <a:picLocks noChangeAspect="1"/>
          </p:cNvPicPr>
          <p:nvPr/>
        </p:nvPicPr>
        <p:blipFill>
          <a:blip r:embed="rId4"/>
          <a:stretch>
            <a:fillRect/>
          </a:stretch>
        </p:blipFill>
        <p:spPr>
          <a:xfrm>
            <a:off x="823191" y="200371"/>
            <a:ext cx="5078845" cy="730675"/>
          </a:xfrm>
          <a:prstGeom prst="rect">
            <a:avLst/>
          </a:prstGeom>
        </p:spPr>
      </p:pic>
      <p:sp>
        <p:nvSpPr>
          <p:cNvPr id="94" name="TextBox 93">
            <a:extLst>
              <a:ext uri="{FF2B5EF4-FFF2-40B4-BE49-F238E27FC236}">
                <a16:creationId xmlns:a16="http://schemas.microsoft.com/office/drawing/2014/main" id="{460709BE-05A2-8D4D-62A3-D177347AC265}"/>
              </a:ext>
            </a:extLst>
          </p:cNvPr>
          <p:cNvSpPr txBox="1"/>
          <p:nvPr/>
        </p:nvSpPr>
        <p:spPr>
          <a:xfrm>
            <a:off x="6211997" y="305154"/>
            <a:ext cx="531704" cy="307777"/>
          </a:xfrm>
          <a:prstGeom prst="rect">
            <a:avLst/>
          </a:prstGeom>
          <a:noFill/>
        </p:spPr>
        <p:txBody>
          <a:bodyPr wrap="square" rtlCol="0">
            <a:spAutoFit/>
          </a:bodyPr>
          <a:lstStyle/>
          <a:p>
            <a:pPr algn="ctr"/>
            <a:r>
              <a:rPr lang="en-GB" sz="1400"/>
              <a:t>13</a:t>
            </a:r>
          </a:p>
        </p:txBody>
      </p:sp>
    </p:spTree>
    <p:extLst>
      <p:ext uri="{BB962C8B-B14F-4D97-AF65-F5344CB8AC3E}">
        <p14:creationId xmlns:p14="http://schemas.microsoft.com/office/powerpoint/2010/main" val="552431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3B49B-F893-BD43-BE68-CEDE5D07794C}"/>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6DA49498-CFB6-41B7-7FDC-1698234AE8D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474E19AC-7CE6-38AD-50DB-68BCCC606D64}"/>
              </a:ext>
            </a:extLst>
          </p:cNvPr>
          <p:cNvSpPr/>
          <p:nvPr/>
        </p:nvSpPr>
        <p:spPr>
          <a:xfrm>
            <a:off x="197249" y="929582"/>
            <a:ext cx="6383433" cy="302233"/>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200" dirty="0">
                <a:solidFill>
                  <a:srgbClr val="81A032"/>
                </a:solidFill>
              </a:rPr>
              <a:t>Blank Page for your mind map: Contemporary </a:t>
            </a:r>
            <a:r>
              <a:rPr lang="en-GB" sz="1400" b="1" dirty="0">
                <a:solidFill>
                  <a:srgbClr val="81A032"/>
                </a:solidFill>
              </a:rPr>
              <a:t>Urban Environments</a:t>
            </a:r>
            <a:endParaRPr lang="en-US" sz="1400" b="1" dirty="0">
              <a:solidFill>
                <a:srgbClr val="81A032"/>
              </a:solidFill>
            </a:endParaRPr>
          </a:p>
          <a:p>
            <a:r>
              <a:rPr lang="en-GB" sz="1300" dirty="0">
                <a:solidFill>
                  <a:schemeClr val="tx1"/>
                </a:solidFill>
              </a:rPr>
              <a:t>  </a:t>
            </a:r>
            <a:endParaRPr lang="en-GB" sz="1300" dirty="0">
              <a:solidFill>
                <a:schemeClr val="tx1"/>
              </a:solidFill>
              <a:ea typeface="Calibri"/>
              <a:cs typeface="Calibri"/>
            </a:endParaRPr>
          </a:p>
        </p:txBody>
      </p:sp>
      <p:sp>
        <p:nvSpPr>
          <p:cNvPr id="13" name="Rectangle 12">
            <a:extLst>
              <a:ext uri="{FF2B5EF4-FFF2-40B4-BE49-F238E27FC236}">
                <a16:creationId xmlns:a16="http://schemas.microsoft.com/office/drawing/2014/main" id="{8AC2762B-C9D5-B447-4C27-397526DD33B8}"/>
              </a:ext>
            </a:extLst>
          </p:cNvPr>
          <p:cNvSpPr/>
          <p:nvPr/>
        </p:nvSpPr>
        <p:spPr>
          <a:xfrm>
            <a:off x="89803" y="8615364"/>
            <a:ext cx="3292694" cy="246221"/>
          </a:xfrm>
          <a:prstGeom prst="rect">
            <a:avLst/>
          </a:prstGeom>
        </p:spPr>
        <p:txBody>
          <a:bodyPr wrap="square" lIns="91440" tIns="45720" rIns="91440" bIns="45720" anchor="t">
            <a:spAutoFit/>
          </a:bodyPr>
          <a:lstStyle/>
          <a:p>
            <a:endParaRPr lang="en-GB" sz="1000" b="1">
              <a:solidFill>
                <a:srgbClr val="81A032"/>
              </a:solidFill>
              <a:ea typeface="Calibri"/>
              <a:cs typeface="Calibri"/>
            </a:endParaRPr>
          </a:p>
        </p:txBody>
      </p:sp>
      <p:sp>
        <p:nvSpPr>
          <p:cNvPr id="14" name="Rectangle 13">
            <a:extLst>
              <a:ext uri="{FF2B5EF4-FFF2-40B4-BE49-F238E27FC236}">
                <a16:creationId xmlns:a16="http://schemas.microsoft.com/office/drawing/2014/main" id="{7569F2CD-5460-4780-0F0B-CA7DAE3872F3}"/>
              </a:ext>
            </a:extLst>
          </p:cNvPr>
          <p:cNvSpPr/>
          <p:nvPr/>
        </p:nvSpPr>
        <p:spPr>
          <a:xfrm>
            <a:off x="3587190" y="8615363"/>
            <a:ext cx="3105929" cy="246221"/>
          </a:xfrm>
          <a:prstGeom prst="rect">
            <a:avLst/>
          </a:prstGeom>
        </p:spPr>
        <p:txBody>
          <a:bodyPr wrap="square" lIns="91440" tIns="45720" rIns="91440" bIns="45720" anchor="t">
            <a:spAutoFit/>
          </a:bodyPr>
          <a:lstStyle/>
          <a:p>
            <a:pPr algn="r"/>
            <a:endParaRPr lang="en-GB" sz="1000">
              <a:solidFill>
                <a:srgbClr val="81A032"/>
              </a:solidFill>
            </a:endParaRPr>
          </a:p>
        </p:txBody>
      </p:sp>
      <p:pic>
        <p:nvPicPr>
          <p:cNvPr id="3" name="Picture 2" descr="A picture containing text&#10;&#10;Description automatically generated">
            <a:extLst>
              <a:ext uri="{FF2B5EF4-FFF2-40B4-BE49-F238E27FC236}">
                <a16:creationId xmlns:a16="http://schemas.microsoft.com/office/drawing/2014/main" id="{3E7183FA-1003-73C4-04E0-D60BB76580E6}"/>
              </a:ext>
            </a:extLst>
          </p:cNvPr>
          <p:cNvPicPr>
            <a:picLocks noChangeAspect="1"/>
          </p:cNvPicPr>
          <p:nvPr/>
        </p:nvPicPr>
        <p:blipFill>
          <a:blip r:embed="rId4"/>
          <a:stretch>
            <a:fillRect/>
          </a:stretch>
        </p:blipFill>
        <p:spPr>
          <a:xfrm>
            <a:off x="823191" y="200371"/>
            <a:ext cx="5078845" cy="730675"/>
          </a:xfrm>
          <a:prstGeom prst="rect">
            <a:avLst/>
          </a:prstGeom>
        </p:spPr>
      </p:pic>
      <p:sp>
        <p:nvSpPr>
          <p:cNvPr id="94" name="TextBox 93">
            <a:extLst>
              <a:ext uri="{FF2B5EF4-FFF2-40B4-BE49-F238E27FC236}">
                <a16:creationId xmlns:a16="http://schemas.microsoft.com/office/drawing/2014/main" id="{32590FE8-455C-D1ED-3758-B84462EA0EF6}"/>
              </a:ext>
            </a:extLst>
          </p:cNvPr>
          <p:cNvSpPr txBox="1"/>
          <p:nvPr/>
        </p:nvSpPr>
        <p:spPr>
          <a:xfrm>
            <a:off x="6211997" y="305154"/>
            <a:ext cx="531704" cy="307777"/>
          </a:xfrm>
          <a:prstGeom prst="rect">
            <a:avLst/>
          </a:prstGeom>
          <a:noFill/>
        </p:spPr>
        <p:txBody>
          <a:bodyPr wrap="square" rtlCol="0">
            <a:spAutoFit/>
          </a:bodyPr>
          <a:lstStyle/>
          <a:p>
            <a:pPr algn="ctr"/>
            <a:r>
              <a:rPr lang="en-GB" sz="1400"/>
              <a:t>13</a:t>
            </a:r>
          </a:p>
        </p:txBody>
      </p:sp>
    </p:spTree>
    <p:extLst>
      <p:ext uri="{BB962C8B-B14F-4D97-AF65-F5344CB8AC3E}">
        <p14:creationId xmlns:p14="http://schemas.microsoft.com/office/powerpoint/2010/main" val="988874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4B13123F-7EA4-B344-823E-1A4B5D18DA6B}"/>
              </a:ext>
            </a:extLst>
          </p:cNvPr>
          <p:cNvSpPr/>
          <p:nvPr/>
        </p:nvSpPr>
        <p:spPr>
          <a:xfrm>
            <a:off x="209650" y="941978"/>
            <a:ext cx="6371032" cy="956269"/>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a:solidFill>
                  <a:schemeClr val="tx1"/>
                </a:solidFill>
              </a:rPr>
              <a:t>Being able to compare and contrast is a useful skill to have when studying at a higher level. A useful tool to do this is a Venn Diagram. Venn Diagrams show the relations between multiple sets of information. The guide below illustrates how to use a Venn Diagram to compare and contrast two things.</a:t>
            </a:r>
          </a:p>
          <a:p>
            <a:endParaRPr lang="en-GB" sz="1300">
              <a:solidFill>
                <a:schemeClr val="tx1"/>
              </a:solidFill>
            </a:endParaRPr>
          </a:p>
          <a:p>
            <a:r>
              <a:rPr lang="en-GB" sz="1300">
                <a:solidFill>
                  <a:schemeClr val="tx1"/>
                </a:solidFill>
              </a:rPr>
              <a:t>  </a:t>
            </a:r>
            <a:endParaRPr lang="en-GB" sz="1300">
              <a:solidFill>
                <a:srgbClr val="81A032"/>
              </a:solidFill>
            </a:endParaRPr>
          </a:p>
        </p:txBody>
      </p:sp>
      <p:pic>
        <p:nvPicPr>
          <p:cNvPr id="7" name="Picture 6">
            <a:extLst>
              <a:ext uri="{FF2B5EF4-FFF2-40B4-BE49-F238E27FC236}">
                <a16:creationId xmlns:a16="http://schemas.microsoft.com/office/drawing/2014/main" id="{FCFA5C32-9F57-644A-85C3-971DCF2E4124}"/>
              </a:ext>
            </a:extLst>
          </p:cNvPr>
          <p:cNvPicPr>
            <a:picLocks noChangeAspect="1"/>
          </p:cNvPicPr>
          <p:nvPr/>
        </p:nvPicPr>
        <p:blipFill>
          <a:blip r:embed="rId4"/>
          <a:stretch>
            <a:fillRect/>
          </a:stretch>
        </p:blipFill>
        <p:spPr>
          <a:xfrm>
            <a:off x="754723" y="255671"/>
            <a:ext cx="5625296" cy="596905"/>
          </a:xfrm>
          <a:prstGeom prst="rect">
            <a:avLst/>
          </a:prstGeom>
        </p:spPr>
      </p:pic>
      <p:sp>
        <p:nvSpPr>
          <p:cNvPr id="9" name="Oval 8">
            <a:extLst>
              <a:ext uri="{FF2B5EF4-FFF2-40B4-BE49-F238E27FC236}">
                <a16:creationId xmlns:a16="http://schemas.microsoft.com/office/drawing/2014/main" id="{37DC4356-CD28-2444-B21D-D1E7B463BF3D}"/>
              </a:ext>
            </a:extLst>
          </p:cNvPr>
          <p:cNvSpPr/>
          <p:nvPr/>
        </p:nvSpPr>
        <p:spPr>
          <a:xfrm>
            <a:off x="347241" y="3901631"/>
            <a:ext cx="4027990" cy="4027990"/>
          </a:xfrm>
          <a:prstGeom prst="ellipse">
            <a:avLst/>
          </a:prstGeom>
          <a:noFill/>
          <a:ln w="28575">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80C2E768-4FC1-7E40-B421-8CF735893A09}"/>
              </a:ext>
            </a:extLst>
          </p:cNvPr>
          <p:cNvSpPr/>
          <p:nvPr/>
        </p:nvSpPr>
        <p:spPr>
          <a:xfrm>
            <a:off x="2432613" y="3901631"/>
            <a:ext cx="4027990" cy="4027990"/>
          </a:xfrm>
          <a:prstGeom prst="ellipse">
            <a:avLst/>
          </a:prstGeom>
          <a:noFill/>
          <a:ln w="28575">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ounded Rectangle 94">
            <a:extLst>
              <a:ext uri="{FF2B5EF4-FFF2-40B4-BE49-F238E27FC236}">
                <a16:creationId xmlns:a16="http://schemas.microsoft.com/office/drawing/2014/main" id="{4C0410CB-C7FB-7243-9F3C-64CBCAB56510}"/>
              </a:ext>
            </a:extLst>
          </p:cNvPr>
          <p:cNvSpPr/>
          <p:nvPr/>
        </p:nvSpPr>
        <p:spPr>
          <a:xfrm>
            <a:off x="211579" y="1974053"/>
            <a:ext cx="6371032" cy="1521500"/>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b="1">
                <a:solidFill>
                  <a:srgbClr val="81A032"/>
                </a:solidFill>
              </a:rPr>
              <a:t>Creating a Venn Diagram</a:t>
            </a:r>
          </a:p>
          <a:p>
            <a:pPr marL="342900" indent="-342900">
              <a:buAutoNum type="arabicPeriod"/>
            </a:pPr>
            <a:r>
              <a:rPr lang="en-GB" sz="1300">
                <a:solidFill>
                  <a:schemeClr val="tx1"/>
                </a:solidFill>
              </a:rPr>
              <a:t>Draw two circles that overlap (as shown below)</a:t>
            </a:r>
          </a:p>
          <a:p>
            <a:pPr marL="342900" indent="-342900">
              <a:buAutoNum type="arabicPeriod"/>
            </a:pPr>
            <a:r>
              <a:rPr lang="en-GB" sz="1300">
                <a:solidFill>
                  <a:schemeClr val="tx1"/>
                </a:solidFill>
              </a:rPr>
              <a:t>Identify the things you are comparing and contrasting </a:t>
            </a:r>
          </a:p>
          <a:p>
            <a:pPr marL="342900" indent="-342900">
              <a:buAutoNum type="arabicPeriod"/>
            </a:pPr>
            <a:r>
              <a:rPr lang="en-GB" sz="1300">
                <a:solidFill>
                  <a:schemeClr val="tx1"/>
                </a:solidFill>
              </a:rPr>
              <a:t>In the area below item one, identify everything that only applies to item one</a:t>
            </a:r>
          </a:p>
          <a:p>
            <a:pPr marL="342900" indent="-342900">
              <a:buAutoNum type="arabicPeriod"/>
            </a:pPr>
            <a:r>
              <a:rPr lang="en-GB" sz="1300">
                <a:solidFill>
                  <a:schemeClr val="tx1"/>
                </a:solidFill>
              </a:rPr>
              <a:t>In the area below item two, identify everything that only applies to item two.</a:t>
            </a:r>
          </a:p>
          <a:p>
            <a:pPr marL="342900" indent="-342900">
              <a:buAutoNum type="arabicPeriod"/>
            </a:pPr>
            <a:r>
              <a:rPr lang="en-GB" sz="1300">
                <a:solidFill>
                  <a:schemeClr val="tx1"/>
                </a:solidFill>
              </a:rPr>
              <a:t>In the area where the circles cross over, identify everything the two items have in common</a:t>
            </a:r>
          </a:p>
          <a:p>
            <a:endParaRPr lang="en-GB" sz="1300">
              <a:solidFill>
                <a:schemeClr val="tx1"/>
              </a:solidFill>
            </a:endParaRPr>
          </a:p>
          <a:p>
            <a:r>
              <a:rPr lang="en-GB" sz="1300">
                <a:solidFill>
                  <a:schemeClr val="tx1"/>
                </a:solidFill>
              </a:rPr>
              <a:t>  </a:t>
            </a:r>
            <a:endParaRPr lang="en-GB" sz="1300">
              <a:solidFill>
                <a:srgbClr val="81A032"/>
              </a:solidFill>
            </a:endParaRPr>
          </a:p>
        </p:txBody>
      </p:sp>
      <p:sp>
        <p:nvSpPr>
          <p:cNvPr id="11" name="Rectangle 10">
            <a:extLst>
              <a:ext uri="{FF2B5EF4-FFF2-40B4-BE49-F238E27FC236}">
                <a16:creationId xmlns:a16="http://schemas.microsoft.com/office/drawing/2014/main" id="{D556EAA6-A9CB-7D4E-A6AB-23C237E4D622}"/>
              </a:ext>
            </a:extLst>
          </p:cNvPr>
          <p:cNvSpPr/>
          <p:nvPr/>
        </p:nvSpPr>
        <p:spPr>
          <a:xfrm>
            <a:off x="1916670" y="3541416"/>
            <a:ext cx="795795" cy="369332"/>
          </a:xfrm>
          <a:prstGeom prst="rect">
            <a:avLst/>
          </a:prstGeom>
        </p:spPr>
        <p:txBody>
          <a:bodyPr wrap="none">
            <a:spAutoFit/>
          </a:bodyPr>
          <a:lstStyle/>
          <a:p>
            <a:r>
              <a:rPr lang="en-GB" b="1">
                <a:solidFill>
                  <a:srgbClr val="81A032"/>
                </a:solidFill>
              </a:rPr>
              <a:t>Item 1</a:t>
            </a:r>
            <a:endParaRPr lang="en-GB"/>
          </a:p>
        </p:txBody>
      </p:sp>
      <p:sp>
        <p:nvSpPr>
          <p:cNvPr id="96" name="Rectangle 95">
            <a:extLst>
              <a:ext uri="{FF2B5EF4-FFF2-40B4-BE49-F238E27FC236}">
                <a16:creationId xmlns:a16="http://schemas.microsoft.com/office/drawing/2014/main" id="{82EE91F2-BD4F-0349-8EDC-2B680099F364}"/>
              </a:ext>
            </a:extLst>
          </p:cNvPr>
          <p:cNvSpPr/>
          <p:nvPr/>
        </p:nvSpPr>
        <p:spPr>
          <a:xfrm>
            <a:off x="4059916" y="3554919"/>
            <a:ext cx="795795" cy="369332"/>
          </a:xfrm>
          <a:prstGeom prst="rect">
            <a:avLst/>
          </a:prstGeom>
        </p:spPr>
        <p:txBody>
          <a:bodyPr wrap="none">
            <a:spAutoFit/>
          </a:bodyPr>
          <a:lstStyle/>
          <a:p>
            <a:r>
              <a:rPr lang="en-GB" b="1">
                <a:solidFill>
                  <a:srgbClr val="81A032"/>
                </a:solidFill>
              </a:rPr>
              <a:t>Item 2</a:t>
            </a:r>
            <a:endParaRPr lang="en-GB"/>
          </a:p>
        </p:txBody>
      </p:sp>
      <p:sp>
        <p:nvSpPr>
          <p:cNvPr id="15" name="Rectangle 14">
            <a:extLst>
              <a:ext uri="{FF2B5EF4-FFF2-40B4-BE49-F238E27FC236}">
                <a16:creationId xmlns:a16="http://schemas.microsoft.com/office/drawing/2014/main" id="{D0D6F591-803E-9447-A378-AFDF8FF5A2C8}"/>
              </a:ext>
            </a:extLst>
          </p:cNvPr>
          <p:cNvSpPr/>
          <p:nvPr/>
        </p:nvSpPr>
        <p:spPr>
          <a:xfrm>
            <a:off x="503037" y="5717457"/>
            <a:ext cx="1765291" cy="369332"/>
          </a:xfrm>
          <a:prstGeom prst="rect">
            <a:avLst/>
          </a:prstGeom>
        </p:spPr>
        <p:txBody>
          <a:bodyPr wrap="none">
            <a:spAutoFit/>
          </a:bodyPr>
          <a:lstStyle/>
          <a:p>
            <a:r>
              <a:rPr lang="en-GB"/>
              <a:t>Unique to item 1</a:t>
            </a:r>
          </a:p>
        </p:txBody>
      </p:sp>
      <p:sp>
        <p:nvSpPr>
          <p:cNvPr id="97" name="Rectangle 96">
            <a:extLst>
              <a:ext uri="{FF2B5EF4-FFF2-40B4-BE49-F238E27FC236}">
                <a16:creationId xmlns:a16="http://schemas.microsoft.com/office/drawing/2014/main" id="{0B6EE939-77FB-0740-AFE8-B8044F75944D}"/>
              </a:ext>
            </a:extLst>
          </p:cNvPr>
          <p:cNvSpPr/>
          <p:nvPr/>
        </p:nvSpPr>
        <p:spPr>
          <a:xfrm>
            <a:off x="4544531" y="5707812"/>
            <a:ext cx="1765291" cy="369332"/>
          </a:xfrm>
          <a:prstGeom prst="rect">
            <a:avLst/>
          </a:prstGeom>
        </p:spPr>
        <p:txBody>
          <a:bodyPr wrap="none">
            <a:spAutoFit/>
          </a:bodyPr>
          <a:lstStyle/>
          <a:p>
            <a:r>
              <a:rPr lang="en-GB"/>
              <a:t>Unique to item 2</a:t>
            </a:r>
          </a:p>
        </p:txBody>
      </p:sp>
      <p:sp>
        <p:nvSpPr>
          <p:cNvPr id="98" name="Rectangle 97">
            <a:extLst>
              <a:ext uri="{FF2B5EF4-FFF2-40B4-BE49-F238E27FC236}">
                <a16:creationId xmlns:a16="http://schemas.microsoft.com/office/drawing/2014/main" id="{512B3F9B-A4E8-364E-A8FD-EB8E0EA0DCA8}"/>
              </a:ext>
            </a:extLst>
          </p:cNvPr>
          <p:cNvSpPr/>
          <p:nvPr/>
        </p:nvSpPr>
        <p:spPr>
          <a:xfrm>
            <a:off x="2474592" y="5593994"/>
            <a:ext cx="1864934" cy="646331"/>
          </a:xfrm>
          <a:prstGeom prst="rect">
            <a:avLst/>
          </a:prstGeom>
        </p:spPr>
        <p:txBody>
          <a:bodyPr wrap="none">
            <a:spAutoFit/>
          </a:bodyPr>
          <a:lstStyle/>
          <a:p>
            <a:pPr algn="ctr"/>
            <a:r>
              <a:rPr lang="en-GB"/>
              <a:t>Common features</a:t>
            </a:r>
          </a:p>
          <a:p>
            <a:pPr algn="ctr"/>
            <a:r>
              <a:rPr lang="en-GB"/>
              <a:t>of item 1 and 2</a:t>
            </a:r>
          </a:p>
        </p:txBody>
      </p:sp>
      <p:sp>
        <p:nvSpPr>
          <p:cNvPr id="99" name="Rounded Rectangle 98">
            <a:extLst>
              <a:ext uri="{FF2B5EF4-FFF2-40B4-BE49-F238E27FC236}">
                <a16:creationId xmlns:a16="http://schemas.microsoft.com/office/drawing/2014/main" id="{89A95BCB-2CF7-BF4B-A209-F5BEA7024D68}"/>
              </a:ext>
            </a:extLst>
          </p:cNvPr>
          <p:cNvSpPr/>
          <p:nvPr/>
        </p:nvSpPr>
        <p:spPr>
          <a:xfrm>
            <a:off x="204935" y="8284006"/>
            <a:ext cx="6371032" cy="965446"/>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300">
                <a:solidFill>
                  <a:srgbClr val="81A032"/>
                </a:solidFill>
              </a:rPr>
              <a:t>Create a Venn Diagram to compare and contrast two parts of what you have been studying.  For example, where do water and carbon have similarities and differences? Can you categorise examples of Place and Space? What are the SEEP components of sustainable cities?</a:t>
            </a:r>
          </a:p>
        </p:txBody>
      </p:sp>
      <p:sp>
        <p:nvSpPr>
          <p:cNvPr id="100" name="Rounded Rectangle 99">
            <a:extLst>
              <a:ext uri="{FF2B5EF4-FFF2-40B4-BE49-F238E27FC236}">
                <a16:creationId xmlns:a16="http://schemas.microsoft.com/office/drawing/2014/main" id="{B7927E35-C04F-0B43-9B75-D50AFA94D6F4}"/>
              </a:ext>
            </a:extLst>
          </p:cNvPr>
          <p:cNvSpPr/>
          <p:nvPr/>
        </p:nvSpPr>
        <p:spPr>
          <a:xfrm>
            <a:off x="213508" y="3584864"/>
            <a:ext cx="6371032" cy="4413242"/>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a:solidFill>
                <a:schemeClr val="tx1"/>
              </a:solidFill>
            </a:endParaRPr>
          </a:p>
          <a:p>
            <a:r>
              <a:rPr lang="en-GB" sz="1300">
                <a:solidFill>
                  <a:schemeClr val="tx1"/>
                </a:solidFill>
              </a:rPr>
              <a:t>  </a:t>
            </a:r>
            <a:endParaRPr lang="en-GB" sz="1300">
              <a:solidFill>
                <a:srgbClr val="81A032"/>
              </a:solidFill>
            </a:endParaRPr>
          </a:p>
        </p:txBody>
      </p:sp>
      <p:sp>
        <p:nvSpPr>
          <p:cNvPr id="44" name="TextBox 43">
            <a:extLst>
              <a:ext uri="{FF2B5EF4-FFF2-40B4-BE49-F238E27FC236}">
                <a16:creationId xmlns:a16="http://schemas.microsoft.com/office/drawing/2014/main" id="{F1882CD1-F16B-0846-83D4-5FDA43B139A1}"/>
              </a:ext>
            </a:extLst>
          </p:cNvPr>
          <p:cNvSpPr txBox="1"/>
          <p:nvPr/>
        </p:nvSpPr>
        <p:spPr>
          <a:xfrm>
            <a:off x="6211997" y="305154"/>
            <a:ext cx="531704" cy="307777"/>
          </a:xfrm>
          <a:prstGeom prst="rect">
            <a:avLst/>
          </a:prstGeom>
          <a:noFill/>
        </p:spPr>
        <p:txBody>
          <a:bodyPr wrap="square" rtlCol="0">
            <a:spAutoFit/>
          </a:bodyPr>
          <a:lstStyle/>
          <a:p>
            <a:pPr algn="ctr"/>
            <a:r>
              <a:rPr lang="en-GB" sz="1400"/>
              <a:t>14</a:t>
            </a:r>
          </a:p>
        </p:txBody>
      </p:sp>
    </p:spTree>
    <p:extLst>
      <p:ext uri="{BB962C8B-B14F-4D97-AF65-F5344CB8AC3E}">
        <p14:creationId xmlns:p14="http://schemas.microsoft.com/office/powerpoint/2010/main" val="3403480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03052-9331-4EF8-7A94-77896F8076B5}"/>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AECE7E44-8E16-D6B1-FCAB-642D42A0DE18}"/>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7F7FDCD5-99C0-956B-1EF7-F1A90E294758}"/>
              </a:ext>
            </a:extLst>
          </p:cNvPr>
          <p:cNvPicPr>
            <a:picLocks noChangeAspect="1"/>
          </p:cNvPicPr>
          <p:nvPr/>
        </p:nvPicPr>
        <p:blipFill>
          <a:blip r:embed="rId4"/>
          <a:stretch>
            <a:fillRect/>
          </a:stretch>
        </p:blipFill>
        <p:spPr>
          <a:xfrm>
            <a:off x="754723" y="255671"/>
            <a:ext cx="5625296" cy="596905"/>
          </a:xfrm>
          <a:prstGeom prst="rect">
            <a:avLst/>
          </a:prstGeom>
        </p:spPr>
      </p:pic>
      <p:sp>
        <p:nvSpPr>
          <p:cNvPr id="9" name="Oval 8">
            <a:extLst>
              <a:ext uri="{FF2B5EF4-FFF2-40B4-BE49-F238E27FC236}">
                <a16:creationId xmlns:a16="http://schemas.microsoft.com/office/drawing/2014/main" id="{A9433AE1-DBD1-25D5-A137-EE9441778BB5}"/>
              </a:ext>
            </a:extLst>
          </p:cNvPr>
          <p:cNvSpPr/>
          <p:nvPr/>
        </p:nvSpPr>
        <p:spPr>
          <a:xfrm>
            <a:off x="329922" y="1208654"/>
            <a:ext cx="4027990" cy="4027990"/>
          </a:xfrm>
          <a:prstGeom prst="ellipse">
            <a:avLst/>
          </a:prstGeom>
          <a:noFill/>
          <a:ln w="28575">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A8AEA362-7B8C-385E-63AA-FE2B0F992284}"/>
              </a:ext>
            </a:extLst>
          </p:cNvPr>
          <p:cNvSpPr/>
          <p:nvPr/>
        </p:nvSpPr>
        <p:spPr>
          <a:xfrm>
            <a:off x="2415294" y="1208654"/>
            <a:ext cx="4027990" cy="4027990"/>
          </a:xfrm>
          <a:prstGeom prst="ellipse">
            <a:avLst/>
          </a:prstGeom>
          <a:noFill/>
          <a:ln w="28575">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C1442BB-EA57-D780-5DC3-65B18BEA2806}"/>
              </a:ext>
            </a:extLst>
          </p:cNvPr>
          <p:cNvSpPr/>
          <p:nvPr/>
        </p:nvSpPr>
        <p:spPr>
          <a:xfrm>
            <a:off x="1899351" y="848439"/>
            <a:ext cx="772519" cy="369332"/>
          </a:xfrm>
          <a:prstGeom prst="rect">
            <a:avLst/>
          </a:prstGeom>
        </p:spPr>
        <p:txBody>
          <a:bodyPr wrap="none" lIns="91440" tIns="45720" rIns="91440" bIns="45720" anchor="t">
            <a:spAutoFit/>
          </a:bodyPr>
          <a:lstStyle/>
          <a:p>
            <a:r>
              <a:rPr lang="en-GB" b="1">
                <a:solidFill>
                  <a:srgbClr val="81A032"/>
                </a:solidFill>
              </a:rPr>
              <a:t>Water</a:t>
            </a:r>
            <a:endParaRPr lang="en-US"/>
          </a:p>
        </p:txBody>
      </p:sp>
      <p:sp>
        <p:nvSpPr>
          <p:cNvPr id="96" name="Rectangle 95">
            <a:extLst>
              <a:ext uri="{FF2B5EF4-FFF2-40B4-BE49-F238E27FC236}">
                <a16:creationId xmlns:a16="http://schemas.microsoft.com/office/drawing/2014/main" id="{E4CA09E1-ACFF-F406-5958-B826CD861FC1}"/>
              </a:ext>
            </a:extLst>
          </p:cNvPr>
          <p:cNvSpPr/>
          <p:nvPr/>
        </p:nvSpPr>
        <p:spPr>
          <a:xfrm>
            <a:off x="4042597" y="861942"/>
            <a:ext cx="872355" cy="369332"/>
          </a:xfrm>
          <a:prstGeom prst="rect">
            <a:avLst/>
          </a:prstGeom>
        </p:spPr>
        <p:txBody>
          <a:bodyPr wrap="none" lIns="91440" tIns="45720" rIns="91440" bIns="45720" anchor="t">
            <a:spAutoFit/>
          </a:bodyPr>
          <a:lstStyle/>
          <a:p>
            <a:r>
              <a:rPr lang="en-GB" b="1">
                <a:solidFill>
                  <a:srgbClr val="81A032"/>
                </a:solidFill>
              </a:rPr>
              <a:t>Carbon</a:t>
            </a:r>
            <a:endParaRPr lang="en-US"/>
          </a:p>
        </p:txBody>
      </p:sp>
      <p:sp>
        <p:nvSpPr>
          <p:cNvPr id="100" name="Rounded Rectangle 99">
            <a:extLst>
              <a:ext uri="{FF2B5EF4-FFF2-40B4-BE49-F238E27FC236}">
                <a16:creationId xmlns:a16="http://schemas.microsoft.com/office/drawing/2014/main" id="{4CEDC265-5B7B-56F5-8702-E76D26FFB50E}"/>
              </a:ext>
            </a:extLst>
          </p:cNvPr>
          <p:cNvSpPr/>
          <p:nvPr/>
        </p:nvSpPr>
        <p:spPr>
          <a:xfrm>
            <a:off x="196189" y="891887"/>
            <a:ext cx="6371032" cy="4413242"/>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400" b="1" dirty="0">
                <a:solidFill>
                  <a:srgbClr val="81A032"/>
                </a:solidFill>
                <a:ea typeface="Calibri"/>
                <a:cs typeface="Calibri"/>
              </a:rPr>
              <a:t>Water &amp; Carbon</a:t>
            </a:r>
            <a:endParaRPr lang="en-GB" sz="1400" b="1" dirty="0">
              <a:solidFill>
                <a:srgbClr val="81A032"/>
              </a:solidFill>
            </a:endParaRPr>
          </a:p>
          <a:p>
            <a:r>
              <a:rPr lang="en-GB" sz="1300" dirty="0">
                <a:solidFill>
                  <a:schemeClr val="tx1"/>
                </a:solidFill>
              </a:rPr>
              <a:t>  </a:t>
            </a:r>
          </a:p>
        </p:txBody>
      </p:sp>
      <p:sp>
        <p:nvSpPr>
          <p:cNvPr id="44" name="TextBox 43">
            <a:extLst>
              <a:ext uri="{FF2B5EF4-FFF2-40B4-BE49-F238E27FC236}">
                <a16:creationId xmlns:a16="http://schemas.microsoft.com/office/drawing/2014/main" id="{586AAC3F-4EB9-595A-3E1C-892C40C18D56}"/>
              </a:ext>
            </a:extLst>
          </p:cNvPr>
          <p:cNvSpPr txBox="1"/>
          <p:nvPr/>
        </p:nvSpPr>
        <p:spPr>
          <a:xfrm>
            <a:off x="6211997" y="305154"/>
            <a:ext cx="531704" cy="307777"/>
          </a:xfrm>
          <a:prstGeom prst="rect">
            <a:avLst/>
          </a:prstGeom>
          <a:noFill/>
        </p:spPr>
        <p:txBody>
          <a:bodyPr wrap="square" rtlCol="0">
            <a:spAutoFit/>
          </a:bodyPr>
          <a:lstStyle/>
          <a:p>
            <a:pPr algn="ctr"/>
            <a:r>
              <a:rPr lang="en-GB" sz="1400"/>
              <a:t>14</a:t>
            </a:r>
          </a:p>
        </p:txBody>
      </p:sp>
      <p:sp>
        <p:nvSpPr>
          <p:cNvPr id="6" name="Oval 5">
            <a:extLst>
              <a:ext uri="{FF2B5EF4-FFF2-40B4-BE49-F238E27FC236}">
                <a16:creationId xmlns:a16="http://schemas.microsoft.com/office/drawing/2014/main" id="{DD213497-3DB8-48A5-B364-D98D9DF9A52F}"/>
              </a:ext>
            </a:extLst>
          </p:cNvPr>
          <p:cNvSpPr/>
          <p:nvPr/>
        </p:nvSpPr>
        <p:spPr>
          <a:xfrm>
            <a:off x="329921" y="5752130"/>
            <a:ext cx="4027990" cy="4027990"/>
          </a:xfrm>
          <a:prstGeom prst="ellipse">
            <a:avLst/>
          </a:prstGeom>
          <a:noFill/>
          <a:ln w="28575">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20D5575-C219-07FF-DCA9-73CD94809EB9}"/>
              </a:ext>
            </a:extLst>
          </p:cNvPr>
          <p:cNvSpPr/>
          <p:nvPr/>
        </p:nvSpPr>
        <p:spPr>
          <a:xfrm>
            <a:off x="2415293" y="5752130"/>
            <a:ext cx="4027990" cy="4027990"/>
          </a:xfrm>
          <a:prstGeom prst="ellipse">
            <a:avLst/>
          </a:prstGeom>
          <a:noFill/>
          <a:ln w="28575">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ED42034-BBD0-AA4A-E104-50B1B9275008}"/>
              </a:ext>
            </a:extLst>
          </p:cNvPr>
          <p:cNvSpPr/>
          <p:nvPr/>
        </p:nvSpPr>
        <p:spPr>
          <a:xfrm>
            <a:off x="1899350" y="5391915"/>
            <a:ext cx="742511" cy="369332"/>
          </a:xfrm>
          <a:prstGeom prst="rect">
            <a:avLst/>
          </a:prstGeom>
        </p:spPr>
        <p:txBody>
          <a:bodyPr wrap="none" lIns="91440" tIns="45720" rIns="91440" bIns="45720" anchor="t">
            <a:spAutoFit/>
          </a:bodyPr>
          <a:lstStyle/>
          <a:p>
            <a:r>
              <a:rPr lang="en-GB" b="1">
                <a:solidFill>
                  <a:srgbClr val="81A032"/>
                </a:solidFill>
              </a:rPr>
              <a:t>Space</a:t>
            </a:r>
            <a:endParaRPr lang="en-US"/>
          </a:p>
        </p:txBody>
      </p:sp>
      <p:sp>
        <p:nvSpPr>
          <p:cNvPr id="13" name="Rectangle 12">
            <a:extLst>
              <a:ext uri="{FF2B5EF4-FFF2-40B4-BE49-F238E27FC236}">
                <a16:creationId xmlns:a16="http://schemas.microsoft.com/office/drawing/2014/main" id="{F5DE36B6-A26C-0BD5-FB14-A1F1D24A00EA}"/>
              </a:ext>
            </a:extLst>
          </p:cNvPr>
          <p:cNvSpPr/>
          <p:nvPr/>
        </p:nvSpPr>
        <p:spPr>
          <a:xfrm>
            <a:off x="4042596" y="5405418"/>
            <a:ext cx="689612" cy="369332"/>
          </a:xfrm>
          <a:prstGeom prst="rect">
            <a:avLst/>
          </a:prstGeom>
        </p:spPr>
        <p:txBody>
          <a:bodyPr wrap="none" lIns="91440" tIns="45720" rIns="91440" bIns="45720" anchor="t">
            <a:spAutoFit/>
          </a:bodyPr>
          <a:lstStyle/>
          <a:p>
            <a:r>
              <a:rPr lang="en-GB" b="1">
                <a:solidFill>
                  <a:srgbClr val="81A032"/>
                </a:solidFill>
              </a:rPr>
              <a:t>Place</a:t>
            </a:r>
            <a:endParaRPr lang="en-US"/>
          </a:p>
        </p:txBody>
      </p:sp>
      <p:sp>
        <p:nvSpPr>
          <p:cNvPr id="14" name="Rounded Rectangle 99">
            <a:extLst>
              <a:ext uri="{FF2B5EF4-FFF2-40B4-BE49-F238E27FC236}">
                <a16:creationId xmlns:a16="http://schemas.microsoft.com/office/drawing/2014/main" id="{EE3F3115-2A31-8BD4-C552-2594FDD42663}"/>
              </a:ext>
            </a:extLst>
          </p:cNvPr>
          <p:cNvSpPr/>
          <p:nvPr/>
        </p:nvSpPr>
        <p:spPr>
          <a:xfrm>
            <a:off x="196189" y="5391915"/>
            <a:ext cx="6371032" cy="4413242"/>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400" b="1" dirty="0">
                <a:solidFill>
                  <a:srgbClr val="81A032"/>
                </a:solidFill>
                <a:ea typeface="Calibri"/>
                <a:cs typeface="Calibri"/>
              </a:rPr>
              <a:t>Changing Places</a:t>
            </a:r>
            <a:endParaRPr lang="en-GB" sz="1400" b="1" dirty="0">
              <a:solidFill>
                <a:srgbClr val="000000"/>
              </a:solidFill>
              <a:ea typeface="Calibri" panose="020F0502020204030204"/>
              <a:cs typeface="Calibri" panose="020F0502020204030204"/>
            </a:endParaRPr>
          </a:p>
          <a:p>
            <a:r>
              <a:rPr lang="en-GB" sz="1300" dirty="0">
                <a:solidFill>
                  <a:schemeClr val="tx1"/>
                </a:solidFill>
              </a:rPr>
              <a:t>  </a:t>
            </a:r>
            <a:endParaRPr lang="en-GB" sz="1300" dirty="0">
              <a:solidFill>
                <a:schemeClr val="tx1"/>
              </a:solidFill>
              <a:ea typeface="Calibri" panose="020F0502020204030204"/>
              <a:cs typeface="Calibri" panose="020F0502020204030204"/>
            </a:endParaRPr>
          </a:p>
        </p:txBody>
      </p:sp>
    </p:spTree>
    <p:extLst>
      <p:ext uri="{BB962C8B-B14F-4D97-AF65-F5344CB8AC3E}">
        <p14:creationId xmlns:p14="http://schemas.microsoft.com/office/powerpoint/2010/main" val="76652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840617-465C-C752-8FA3-E3E6933D0E85}"/>
              </a:ext>
            </a:extLst>
          </p:cNvPr>
          <p:cNvSpPr txBox="1"/>
          <p:nvPr/>
        </p:nvSpPr>
        <p:spPr>
          <a:xfrm>
            <a:off x="189462" y="265365"/>
            <a:ext cx="6525659" cy="9523376"/>
          </a:xfrm>
          <a:prstGeom prst="rect">
            <a:avLst/>
          </a:prstGeom>
          <a:noFill/>
          <a:ln>
            <a:solidFill>
              <a:srgbClr val="81A032"/>
            </a:solidFill>
            <a:prstDash val="soli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1500"/>
              </a:lnSpc>
            </a:pPr>
            <a:endParaRPr lang="en-GB" sz="1200" b="1">
              <a:solidFill>
                <a:srgbClr val="81A032"/>
              </a:solidFill>
              <a:latin typeface="SourceSansPro-Bold"/>
              <a:cs typeface="Segoe UI"/>
            </a:endParaRPr>
          </a:p>
          <a:p>
            <a:pPr algn="ctr">
              <a:lnSpc>
                <a:spcPts val="1500"/>
              </a:lnSpc>
            </a:pPr>
            <a:r>
              <a:rPr lang="en-GB" b="1" dirty="0">
                <a:solidFill>
                  <a:srgbClr val="81A032"/>
                </a:solidFill>
                <a:latin typeface="SourceSansPro-Bold"/>
                <a:cs typeface="Segoe UI"/>
              </a:rPr>
              <a:t>Exam Board: AQA</a:t>
            </a:r>
            <a:r>
              <a:rPr lang="en-US" b="1" dirty="0">
                <a:solidFill>
                  <a:srgbClr val="81A032"/>
                </a:solidFill>
                <a:latin typeface="SourceSansPro-Bold"/>
              </a:rPr>
              <a:t>  </a:t>
            </a:r>
            <a:r>
              <a:rPr lang="en-GB" b="1" dirty="0">
                <a:solidFill>
                  <a:srgbClr val="81A032"/>
                </a:solidFill>
                <a:latin typeface="SourceSansPro-Bold"/>
                <a:cs typeface="Segoe UI"/>
              </a:rPr>
              <a:t>Spec: 7037</a:t>
            </a:r>
            <a:r>
              <a:rPr lang="en-US" b="1" dirty="0">
                <a:solidFill>
                  <a:srgbClr val="81A032"/>
                </a:solidFill>
                <a:latin typeface="SourceSansPro-Bold"/>
              </a:rPr>
              <a:t> </a:t>
            </a:r>
            <a:endParaRPr lang="en-US" b="1" dirty="0">
              <a:solidFill>
                <a:srgbClr val="81A032"/>
              </a:solidFill>
              <a:latin typeface="Calibri"/>
              <a:ea typeface="Calibri"/>
              <a:cs typeface="Calibri"/>
            </a:endParaRPr>
          </a:p>
          <a:p>
            <a:pPr algn="ctr">
              <a:lnSpc>
                <a:spcPts val="1500"/>
              </a:lnSpc>
            </a:pPr>
            <a:endParaRPr lang="en-US" sz="1200">
              <a:solidFill>
                <a:srgbClr val="81A032"/>
              </a:solidFill>
              <a:latin typeface="SourceSansPro-Bold"/>
              <a:ea typeface="Calibri"/>
              <a:cs typeface="Calibri"/>
            </a:endParaRPr>
          </a:p>
          <a:p>
            <a:pPr algn="ctr">
              <a:lnSpc>
                <a:spcPts val="1500"/>
              </a:lnSpc>
            </a:pPr>
            <a:endParaRPr lang="en-US" sz="1400" dirty="0">
              <a:solidFill>
                <a:srgbClr val="81A032"/>
              </a:solidFill>
              <a:latin typeface="SourceSansPro-Bold"/>
            </a:endParaRPr>
          </a:p>
          <a:p>
            <a:pPr>
              <a:lnSpc>
                <a:spcPts val="1500"/>
              </a:lnSpc>
            </a:pPr>
            <a:r>
              <a:rPr lang="en-GB" sz="1400" b="1" dirty="0">
                <a:solidFill>
                  <a:srgbClr val="81A032"/>
                </a:solidFill>
                <a:latin typeface="Calibri"/>
                <a:ea typeface="Calibri"/>
                <a:cs typeface="Segoe UI"/>
              </a:rPr>
              <a:t>Prior knowledge Water &amp; Carbon YR12</a:t>
            </a:r>
            <a:r>
              <a:rPr lang="en-US" sz="1400" dirty="0">
                <a:solidFill>
                  <a:srgbClr val="81A032"/>
                </a:solidFill>
                <a:latin typeface="Calibri"/>
                <a:ea typeface="Calibri"/>
                <a:cs typeface="Calibri"/>
              </a:rPr>
              <a:t> </a:t>
            </a:r>
          </a:p>
          <a:p>
            <a:pPr>
              <a:lnSpc>
                <a:spcPts val="1125"/>
              </a:lnSpc>
            </a:pPr>
            <a:r>
              <a:rPr lang="en-GB" sz="1200" dirty="0">
                <a:solidFill>
                  <a:srgbClr val="81A032"/>
                </a:solidFill>
                <a:latin typeface="Calibri"/>
                <a:ea typeface="Calibri"/>
                <a:cs typeface="Segoe UI"/>
              </a:rPr>
              <a:t>Students will benefit from being aware of the following before they commence their studies:</a:t>
            </a:r>
            <a:r>
              <a:rPr lang="en-US" sz="1200" dirty="0">
                <a:solidFill>
                  <a:srgbClr val="81A032"/>
                </a:solidFill>
                <a:latin typeface="Calibri"/>
                <a:ea typeface="Calibri"/>
                <a:cs typeface="Calibri"/>
              </a:rPr>
              <a:t> </a:t>
            </a:r>
          </a:p>
          <a:p>
            <a:pPr marL="171450" indent="-171450">
              <a:lnSpc>
                <a:spcPts val="1125"/>
              </a:lnSpc>
              <a:buFont typeface="Wingdings"/>
              <a:buChar char="q"/>
            </a:pPr>
            <a:r>
              <a:rPr lang="en-GB" sz="1200" b="1" dirty="0">
                <a:solidFill>
                  <a:srgbClr val="81A032"/>
                </a:solidFill>
                <a:latin typeface="Calibri"/>
                <a:ea typeface="Calibri"/>
                <a:cs typeface="Segoe UI"/>
              </a:rPr>
              <a:t>• </a:t>
            </a:r>
            <a:r>
              <a:rPr lang="en-GB" sz="1200" dirty="0">
                <a:solidFill>
                  <a:srgbClr val="81A032"/>
                </a:solidFill>
                <a:latin typeface="Calibri"/>
                <a:ea typeface="Calibri"/>
                <a:cs typeface="Segoe UI"/>
              </a:rPr>
              <a:t>Water is continuously being recycled between the land, atmosphere, rivers, lakes, oceans and living things in a process called the water cycle.</a:t>
            </a:r>
            <a:r>
              <a:rPr lang="en-US" sz="1200" dirty="0">
                <a:solidFill>
                  <a:srgbClr val="81A032"/>
                </a:solidFill>
                <a:latin typeface="Calibri"/>
                <a:ea typeface="Calibri"/>
                <a:cs typeface="Calibri"/>
              </a:rPr>
              <a:t> </a:t>
            </a:r>
          </a:p>
          <a:p>
            <a:pPr marL="171450" indent="-171450">
              <a:lnSpc>
                <a:spcPts val="1125"/>
              </a:lnSpc>
              <a:buFont typeface="Wingdings"/>
              <a:buChar char="q"/>
            </a:pPr>
            <a:r>
              <a:rPr lang="en-GB" sz="1200" b="1" dirty="0">
                <a:solidFill>
                  <a:srgbClr val="81A032"/>
                </a:solidFill>
                <a:latin typeface="Calibri"/>
                <a:ea typeface="Calibri"/>
                <a:cs typeface="Segoe UI"/>
              </a:rPr>
              <a:t>• </a:t>
            </a:r>
            <a:r>
              <a:rPr lang="en-GB" sz="1200" dirty="0">
                <a:solidFill>
                  <a:srgbClr val="81A032"/>
                </a:solidFill>
                <a:latin typeface="Calibri"/>
                <a:ea typeface="Calibri"/>
                <a:cs typeface="Segoe UI"/>
              </a:rPr>
              <a:t>Carbon emissions are linked to the burning of fossil fuels – these are non-renewable energy resources.</a:t>
            </a:r>
            <a:r>
              <a:rPr lang="en-US" sz="1200" dirty="0">
                <a:solidFill>
                  <a:srgbClr val="81A032"/>
                </a:solidFill>
                <a:latin typeface="Calibri"/>
                <a:ea typeface="Calibri"/>
                <a:cs typeface="Calibri"/>
              </a:rPr>
              <a:t> </a:t>
            </a:r>
          </a:p>
          <a:p>
            <a:pPr marL="171450" indent="-171450">
              <a:lnSpc>
                <a:spcPts val="1214"/>
              </a:lnSpc>
              <a:buFont typeface="Wingdings"/>
              <a:buChar char="q"/>
            </a:pPr>
            <a:r>
              <a:rPr lang="en-GB" sz="1200" b="1" dirty="0">
                <a:solidFill>
                  <a:srgbClr val="81A032"/>
                </a:solidFill>
                <a:latin typeface="Calibri"/>
                <a:ea typeface="Calibri"/>
                <a:cs typeface="Segoe UI"/>
              </a:rPr>
              <a:t>• </a:t>
            </a:r>
            <a:r>
              <a:rPr lang="en-GB" sz="1200" dirty="0">
                <a:solidFill>
                  <a:srgbClr val="81A032"/>
                </a:solidFill>
                <a:latin typeface="Calibri"/>
                <a:ea typeface="Calibri"/>
                <a:cs typeface="Segoe UI"/>
              </a:rPr>
              <a:t>The amount of carbon dioxide in the atmosphere is increasing, and this is leading to global warming.</a:t>
            </a:r>
            <a:r>
              <a:rPr lang="en-US" sz="1200" dirty="0">
                <a:solidFill>
                  <a:srgbClr val="81A032"/>
                </a:solidFill>
                <a:latin typeface="Calibri"/>
                <a:ea typeface="Calibri"/>
                <a:cs typeface="Calibri"/>
              </a:rPr>
              <a:t> </a:t>
            </a:r>
          </a:p>
          <a:p>
            <a:pPr>
              <a:lnSpc>
                <a:spcPts val="1214"/>
              </a:lnSpc>
            </a:pPr>
            <a:endParaRPr lang="en-US" sz="1400" dirty="0">
              <a:solidFill>
                <a:srgbClr val="81A032"/>
              </a:solidFill>
              <a:latin typeface="Calibri"/>
              <a:ea typeface="Calibri"/>
              <a:cs typeface="Calibri"/>
            </a:endParaRPr>
          </a:p>
          <a:p>
            <a:pPr>
              <a:lnSpc>
                <a:spcPts val="1500"/>
              </a:lnSpc>
            </a:pPr>
            <a:r>
              <a:rPr lang="en-GB" sz="1400" b="1" dirty="0">
                <a:solidFill>
                  <a:srgbClr val="81A032"/>
                </a:solidFill>
                <a:latin typeface="Calibri"/>
                <a:ea typeface="Calibri"/>
                <a:cs typeface="Segoe UI"/>
              </a:rPr>
              <a:t>Prior knowledge Urban YR12 </a:t>
            </a:r>
            <a:r>
              <a:rPr lang="en-US" sz="1400" dirty="0">
                <a:solidFill>
                  <a:srgbClr val="81A032"/>
                </a:solidFill>
                <a:latin typeface="Calibri"/>
                <a:ea typeface="Calibri"/>
                <a:cs typeface="Calibri"/>
              </a:rPr>
              <a:t> </a:t>
            </a:r>
          </a:p>
          <a:p>
            <a:pPr>
              <a:lnSpc>
                <a:spcPts val="1125"/>
              </a:lnSpc>
            </a:pPr>
            <a:r>
              <a:rPr lang="en-GB" sz="1200" dirty="0">
                <a:solidFill>
                  <a:srgbClr val="81A032"/>
                </a:solidFill>
                <a:latin typeface="Calibri"/>
                <a:ea typeface="Calibri"/>
                <a:cs typeface="Segoe UI"/>
              </a:rPr>
              <a:t>Students will benefit from being aware of the following before they commence their studies:</a:t>
            </a:r>
            <a:r>
              <a:rPr lang="en-US" sz="1200" dirty="0">
                <a:solidFill>
                  <a:srgbClr val="81A032"/>
                </a:solidFill>
                <a:latin typeface="Calibri"/>
                <a:ea typeface="Calibri"/>
                <a:cs typeface="Calibri"/>
              </a:rPr>
              <a:t> </a:t>
            </a:r>
          </a:p>
          <a:p>
            <a:pPr marL="171450" indent="-171450">
              <a:lnSpc>
                <a:spcPts val="1125"/>
              </a:lnSpc>
              <a:buFont typeface="Wingdings"/>
              <a:buChar char="q"/>
            </a:pPr>
            <a:r>
              <a:rPr lang="en-GB" sz="1200" b="1" dirty="0">
                <a:solidFill>
                  <a:srgbClr val="81A032"/>
                </a:solidFill>
                <a:latin typeface="Calibri"/>
                <a:ea typeface="Calibri"/>
                <a:cs typeface="Segoe UI"/>
              </a:rPr>
              <a:t>• </a:t>
            </a:r>
            <a:r>
              <a:rPr lang="en-GB" sz="1200" dirty="0">
                <a:solidFill>
                  <a:srgbClr val="81A032"/>
                </a:solidFill>
                <a:latin typeface="Calibri"/>
                <a:ea typeface="Calibri"/>
                <a:cs typeface="Segoe UI"/>
              </a:rPr>
              <a:t>the process of urbanisation and how it varies throughout the world and over time</a:t>
            </a:r>
            <a:r>
              <a:rPr lang="en-US" sz="1200" dirty="0">
                <a:solidFill>
                  <a:srgbClr val="81A032"/>
                </a:solidFill>
                <a:latin typeface="Calibri"/>
                <a:ea typeface="Calibri"/>
                <a:cs typeface="Calibri"/>
              </a:rPr>
              <a:t> </a:t>
            </a:r>
          </a:p>
          <a:p>
            <a:pPr marL="171450" indent="-171450">
              <a:lnSpc>
                <a:spcPts val="1125"/>
              </a:lnSpc>
              <a:buFont typeface="Wingdings"/>
              <a:buChar char="q"/>
            </a:pPr>
            <a:r>
              <a:rPr lang="en-GB" sz="1200" b="1" dirty="0">
                <a:solidFill>
                  <a:srgbClr val="81A032"/>
                </a:solidFill>
                <a:latin typeface="Calibri"/>
                <a:ea typeface="Calibri"/>
                <a:cs typeface="Segoe UI"/>
              </a:rPr>
              <a:t>• </a:t>
            </a:r>
            <a:r>
              <a:rPr lang="en-GB" sz="1200" dirty="0">
                <a:solidFill>
                  <a:srgbClr val="81A032"/>
                </a:solidFill>
                <a:latin typeface="Calibri"/>
                <a:ea typeface="Calibri"/>
                <a:cs typeface="Segoe UI"/>
              </a:rPr>
              <a:t>the expansion of the world’s urban population, the greatest increases being in less developed</a:t>
            </a:r>
            <a:r>
              <a:rPr lang="en-US" sz="1200" dirty="0">
                <a:solidFill>
                  <a:srgbClr val="81A032"/>
                </a:solidFill>
                <a:latin typeface="Calibri"/>
                <a:ea typeface="Calibri"/>
                <a:cs typeface="Calibri"/>
              </a:rPr>
              <a:t> </a:t>
            </a:r>
          </a:p>
          <a:p>
            <a:pPr marL="171450" indent="-171450">
              <a:lnSpc>
                <a:spcPts val="1125"/>
              </a:lnSpc>
              <a:buFont typeface="Wingdings"/>
              <a:buChar char="q"/>
            </a:pPr>
            <a:r>
              <a:rPr lang="en-GB" sz="1200" dirty="0">
                <a:solidFill>
                  <a:srgbClr val="81A032"/>
                </a:solidFill>
                <a:latin typeface="Calibri"/>
                <a:ea typeface="Calibri"/>
                <a:cs typeface="Segoe UI"/>
              </a:rPr>
              <a:t>economies</a:t>
            </a:r>
            <a:r>
              <a:rPr lang="en-US" sz="1200" dirty="0">
                <a:solidFill>
                  <a:srgbClr val="81A032"/>
                </a:solidFill>
                <a:latin typeface="Calibri"/>
                <a:ea typeface="Calibri"/>
                <a:cs typeface="Calibri"/>
              </a:rPr>
              <a:t> </a:t>
            </a:r>
          </a:p>
          <a:p>
            <a:pPr marL="171450" indent="-171450">
              <a:lnSpc>
                <a:spcPts val="1125"/>
              </a:lnSpc>
              <a:buFont typeface="Wingdings"/>
              <a:buChar char="q"/>
            </a:pPr>
            <a:r>
              <a:rPr lang="en-GB" sz="1200" b="1" dirty="0">
                <a:solidFill>
                  <a:srgbClr val="81A032"/>
                </a:solidFill>
                <a:latin typeface="Calibri"/>
                <a:ea typeface="Calibri"/>
                <a:cs typeface="Segoe UI"/>
              </a:rPr>
              <a:t>• </a:t>
            </a:r>
            <a:r>
              <a:rPr lang="en-GB" sz="1200" dirty="0">
                <a:solidFill>
                  <a:srgbClr val="81A032"/>
                </a:solidFill>
                <a:latin typeface="Calibri"/>
                <a:ea typeface="Calibri"/>
                <a:cs typeface="Segoe UI"/>
              </a:rPr>
              <a:t>the difference between the causes and pace of urban change in more and less developed economies</a:t>
            </a:r>
            <a:r>
              <a:rPr lang="en-US" sz="1200" dirty="0">
                <a:solidFill>
                  <a:srgbClr val="81A032"/>
                </a:solidFill>
                <a:latin typeface="Calibri"/>
                <a:ea typeface="Calibri"/>
                <a:cs typeface="Calibri"/>
              </a:rPr>
              <a:t> </a:t>
            </a:r>
          </a:p>
          <a:p>
            <a:pPr marL="171450" indent="-171450">
              <a:lnSpc>
                <a:spcPts val="1125"/>
              </a:lnSpc>
              <a:buFont typeface="Wingdings"/>
              <a:buChar char="q"/>
            </a:pPr>
            <a:r>
              <a:rPr lang="en-GB" sz="1200" b="1" dirty="0">
                <a:solidFill>
                  <a:srgbClr val="81A032"/>
                </a:solidFill>
                <a:latin typeface="Calibri"/>
                <a:ea typeface="Calibri"/>
                <a:cs typeface="Segoe UI"/>
              </a:rPr>
              <a:t>• </a:t>
            </a:r>
            <a:r>
              <a:rPr lang="en-GB" sz="1200" dirty="0">
                <a:solidFill>
                  <a:srgbClr val="81A032"/>
                </a:solidFill>
                <a:latin typeface="Calibri"/>
                <a:ea typeface="Calibri"/>
                <a:cs typeface="Segoe UI"/>
              </a:rPr>
              <a:t>the different functions within a settlement</a:t>
            </a:r>
            <a:r>
              <a:rPr lang="en-US" sz="1200" dirty="0">
                <a:solidFill>
                  <a:srgbClr val="81A032"/>
                </a:solidFill>
                <a:latin typeface="Calibri"/>
                <a:ea typeface="Calibri"/>
                <a:cs typeface="Calibri"/>
              </a:rPr>
              <a:t> </a:t>
            </a:r>
          </a:p>
          <a:p>
            <a:pPr marL="171450" indent="-171450">
              <a:lnSpc>
                <a:spcPts val="1125"/>
              </a:lnSpc>
              <a:buFont typeface="Wingdings"/>
              <a:buChar char="q"/>
            </a:pPr>
            <a:r>
              <a:rPr lang="en-GB" sz="1200" b="1" dirty="0">
                <a:solidFill>
                  <a:srgbClr val="81A032"/>
                </a:solidFill>
                <a:latin typeface="Calibri"/>
                <a:ea typeface="Calibri"/>
                <a:cs typeface="Segoe UI"/>
              </a:rPr>
              <a:t>• </a:t>
            </a:r>
            <a:r>
              <a:rPr lang="en-GB" sz="1200" dirty="0">
                <a:solidFill>
                  <a:srgbClr val="81A032"/>
                </a:solidFill>
                <a:latin typeface="Calibri"/>
                <a:ea typeface="Calibri"/>
                <a:cs typeface="Segoe UI"/>
              </a:rPr>
              <a:t>the concept of sustainability.</a:t>
            </a:r>
            <a:r>
              <a:rPr lang="en-US" sz="1200" dirty="0">
                <a:solidFill>
                  <a:srgbClr val="81A032"/>
                </a:solidFill>
                <a:latin typeface="Calibri"/>
                <a:ea typeface="Calibri"/>
                <a:cs typeface="Calibri"/>
              </a:rPr>
              <a:t> </a:t>
            </a:r>
          </a:p>
          <a:p>
            <a:pPr>
              <a:lnSpc>
                <a:spcPts val="1214"/>
              </a:lnSpc>
            </a:pPr>
            <a:endParaRPr lang="en-US" sz="1200" dirty="0">
              <a:solidFill>
                <a:srgbClr val="81A032"/>
              </a:solidFill>
              <a:latin typeface="Calibri"/>
              <a:ea typeface="Calibri"/>
              <a:cs typeface="Calibri"/>
            </a:endParaRPr>
          </a:p>
          <a:p>
            <a:pPr>
              <a:lnSpc>
                <a:spcPts val="1500"/>
              </a:lnSpc>
            </a:pPr>
            <a:r>
              <a:rPr lang="en-GB" sz="1400" b="1" dirty="0">
                <a:solidFill>
                  <a:srgbClr val="81A032"/>
                </a:solidFill>
                <a:latin typeface="Calibri"/>
                <a:ea typeface="Calibri"/>
                <a:cs typeface="Segoe UI"/>
              </a:rPr>
              <a:t>Prior knowledge Changing Places YR12 </a:t>
            </a:r>
            <a:r>
              <a:rPr lang="en-US" sz="1400" dirty="0">
                <a:solidFill>
                  <a:srgbClr val="81A032"/>
                </a:solidFill>
                <a:latin typeface="Calibri"/>
                <a:ea typeface="Calibri"/>
                <a:cs typeface="Calibri"/>
              </a:rPr>
              <a:t> </a:t>
            </a:r>
          </a:p>
          <a:p>
            <a:pPr>
              <a:lnSpc>
                <a:spcPts val="1125"/>
              </a:lnSpc>
            </a:pPr>
            <a:r>
              <a:rPr lang="en-GB" sz="1200" dirty="0">
                <a:solidFill>
                  <a:srgbClr val="81A032"/>
                </a:solidFill>
                <a:latin typeface="Calibri"/>
                <a:ea typeface="Calibri"/>
                <a:cs typeface="Segoe UI"/>
              </a:rPr>
              <a:t>Students will benefit from being aware of the following before they commence their studies:</a:t>
            </a:r>
            <a:r>
              <a:rPr lang="en-US" sz="1200" dirty="0">
                <a:solidFill>
                  <a:srgbClr val="81A032"/>
                </a:solidFill>
                <a:latin typeface="Calibri"/>
                <a:ea typeface="Calibri"/>
                <a:cs typeface="Calibri"/>
              </a:rPr>
              <a:t> </a:t>
            </a:r>
          </a:p>
          <a:p>
            <a:pPr marL="171450" indent="-171450">
              <a:lnSpc>
                <a:spcPts val="1125"/>
              </a:lnSpc>
              <a:buFont typeface="Wingdings"/>
              <a:buChar char="q"/>
            </a:pPr>
            <a:r>
              <a:rPr lang="en-GB" sz="1200" b="1" dirty="0">
                <a:solidFill>
                  <a:srgbClr val="81A032"/>
                </a:solidFill>
                <a:latin typeface="Calibri"/>
                <a:ea typeface="Calibri"/>
                <a:cs typeface="Segoe UI"/>
              </a:rPr>
              <a:t>• </a:t>
            </a:r>
            <a:r>
              <a:rPr lang="en-GB" sz="1200" dirty="0">
                <a:solidFill>
                  <a:srgbClr val="81A032"/>
                </a:solidFill>
                <a:latin typeface="Calibri"/>
                <a:ea typeface="Calibri"/>
                <a:cs typeface="Segoe UI"/>
              </a:rPr>
              <a:t>that places have always been important to people</a:t>
            </a:r>
            <a:r>
              <a:rPr lang="en-US" sz="1200" dirty="0">
                <a:solidFill>
                  <a:srgbClr val="81A032"/>
                </a:solidFill>
                <a:latin typeface="Calibri"/>
                <a:ea typeface="Calibri"/>
                <a:cs typeface="Calibri"/>
              </a:rPr>
              <a:t> </a:t>
            </a:r>
          </a:p>
          <a:p>
            <a:pPr marL="171450" indent="-171450">
              <a:lnSpc>
                <a:spcPts val="1125"/>
              </a:lnSpc>
              <a:buFont typeface="Wingdings"/>
              <a:buChar char="q"/>
            </a:pPr>
            <a:r>
              <a:rPr lang="en-GB" sz="1200" b="1" dirty="0">
                <a:solidFill>
                  <a:srgbClr val="81A032"/>
                </a:solidFill>
                <a:latin typeface="Calibri"/>
                <a:ea typeface="Calibri"/>
                <a:cs typeface="Segoe UI"/>
              </a:rPr>
              <a:t>• </a:t>
            </a:r>
            <a:r>
              <a:rPr lang="en-GB" sz="1200" dirty="0">
                <a:solidFill>
                  <a:srgbClr val="81A032"/>
                </a:solidFill>
                <a:latin typeface="Calibri"/>
                <a:ea typeface="Calibri"/>
                <a:cs typeface="Segoe UI"/>
              </a:rPr>
              <a:t>that different places are perceived differently by people and this affects their behaviour within them</a:t>
            </a:r>
            <a:r>
              <a:rPr lang="en-US" sz="1200" dirty="0">
                <a:solidFill>
                  <a:srgbClr val="81A032"/>
                </a:solidFill>
                <a:latin typeface="Calibri"/>
                <a:ea typeface="Calibri"/>
                <a:cs typeface="Calibri"/>
              </a:rPr>
              <a:t> </a:t>
            </a:r>
          </a:p>
          <a:p>
            <a:pPr marL="171450" indent="-171450">
              <a:lnSpc>
                <a:spcPts val="1125"/>
              </a:lnSpc>
              <a:buFont typeface="Wingdings"/>
              <a:buChar char="q"/>
            </a:pPr>
            <a:r>
              <a:rPr lang="en-GB" sz="1200" b="1" dirty="0">
                <a:solidFill>
                  <a:srgbClr val="81A032"/>
                </a:solidFill>
                <a:latin typeface="Calibri"/>
                <a:ea typeface="Calibri"/>
                <a:cs typeface="Segoe UI"/>
              </a:rPr>
              <a:t>• </a:t>
            </a:r>
            <a:r>
              <a:rPr lang="en-GB" sz="1200" dirty="0">
                <a:solidFill>
                  <a:srgbClr val="81A032"/>
                </a:solidFill>
                <a:latin typeface="Calibri"/>
                <a:ea typeface="Calibri"/>
                <a:cs typeface="Segoe UI"/>
              </a:rPr>
              <a:t>that perceptions of place can be changed and manipulated, with both positive and negative</a:t>
            </a:r>
            <a:r>
              <a:rPr lang="en-US" sz="1200" dirty="0">
                <a:solidFill>
                  <a:srgbClr val="81A032"/>
                </a:solidFill>
                <a:latin typeface="Calibri"/>
                <a:ea typeface="Calibri"/>
                <a:cs typeface="Calibri"/>
              </a:rPr>
              <a:t> </a:t>
            </a:r>
          </a:p>
          <a:p>
            <a:pPr marL="171450" indent="-171450">
              <a:lnSpc>
                <a:spcPts val="1214"/>
              </a:lnSpc>
              <a:buFont typeface="Wingdings"/>
              <a:buChar char="q"/>
            </a:pPr>
            <a:r>
              <a:rPr lang="en-GB" sz="1200" dirty="0">
                <a:solidFill>
                  <a:srgbClr val="81A032"/>
                </a:solidFill>
                <a:latin typeface="Calibri"/>
                <a:ea typeface="Calibri"/>
                <a:cs typeface="Segoe UI"/>
              </a:rPr>
              <a:t>consequences.</a:t>
            </a:r>
            <a:r>
              <a:rPr lang="en-US" sz="1200" dirty="0">
                <a:solidFill>
                  <a:srgbClr val="81A032"/>
                </a:solidFill>
                <a:latin typeface="Calibri"/>
                <a:ea typeface="Calibri"/>
                <a:cs typeface="Calibri"/>
              </a:rPr>
              <a:t> </a:t>
            </a:r>
          </a:p>
          <a:p>
            <a:pPr>
              <a:lnSpc>
                <a:spcPts val="1125"/>
              </a:lnSpc>
            </a:pPr>
            <a:endParaRPr lang="en-US" sz="1200" dirty="0">
              <a:solidFill>
                <a:srgbClr val="81A032"/>
              </a:solidFill>
              <a:latin typeface="Calibri"/>
              <a:ea typeface="Calibri"/>
              <a:cs typeface="Calibri"/>
            </a:endParaRPr>
          </a:p>
          <a:p>
            <a:pPr>
              <a:lnSpc>
                <a:spcPts val="1500"/>
              </a:lnSpc>
            </a:pPr>
            <a:r>
              <a:rPr lang="en-GB" sz="1400" b="1" dirty="0">
                <a:solidFill>
                  <a:srgbClr val="81A032"/>
                </a:solidFill>
                <a:latin typeface="Calibri"/>
                <a:ea typeface="Calibri"/>
                <a:cs typeface="Segoe UI"/>
              </a:rPr>
              <a:t>Prior knowledge Glacial YR13</a:t>
            </a:r>
            <a:r>
              <a:rPr lang="en-US" sz="1400" dirty="0">
                <a:solidFill>
                  <a:srgbClr val="81A032"/>
                </a:solidFill>
                <a:latin typeface="Calibri"/>
                <a:ea typeface="Calibri"/>
                <a:cs typeface="Calibri"/>
              </a:rPr>
              <a:t> </a:t>
            </a:r>
          </a:p>
          <a:p>
            <a:pPr>
              <a:lnSpc>
                <a:spcPts val="1125"/>
              </a:lnSpc>
            </a:pPr>
            <a:r>
              <a:rPr lang="en-GB" sz="1200" dirty="0">
                <a:solidFill>
                  <a:srgbClr val="81A032"/>
                </a:solidFill>
                <a:latin typeface="Calibri"/>
                <a:ea typeface="Calibri"/>
                <a:cs typeface="Segoe UI"/>
              </a:rPr>
              <a:t>Students will benefit from being aware of the following before they commence their studies:</a:t>
            </a:r>
            <a:r>
              <a:rPr lang="en-US" sz="1200" dirty="0">
                <a:solidFill>
                  <a:srgbClr val="81A032"/>
                </a:solidFill>
                <a:latin typeface="Calibri"/>
                <a:ea typeface="Calibri"/>
                <a:cs typeface="Calibri"/>
              </a:rPr>
              <a:t> </a:t>
            </a:r>
          </a:p>
          <a:p>
            <a:pPr marL="171450" indent="-171450">
              <a:lnSpc>
                <a:spcPts val="1125"/>
              </a:lnSpc>
              <a:buFont typeface="Wingdings"/>
              <a:buChar char="q"/>
            </a:pPr>
            <a:r>
              <a:rPr lang="en-GB" sz="1200" dirty="0">
                <a:solidFill>
                  <a:srgbClr val="81A032"/>
                </a:solidFill>
                <a:latin typeface="Calibri"/>
                <a:ea typeface="Calibri"/>
                <a:cs typeface="Segoe UI"/>
              </a:rPr>
              <a:t>• The main features of glaciers, such as their inputs, outputs, processes and stores.</a:t>
            </a:r>
            <a:r>
              <a:rPr lang="en-US" sz="1200" dirty="0">
                <a:solidFill>
                  <a:srgbClr val="81A032"/>
                </a:solidFill>
                <a:latin typeface="Calibri"/>
                <a:ea typeface="Calibri"/>
                <a:cs typeface="Segoe UI"/>
              </a:rPr>
              <a:t> </a:t>
            </a:r>
          </a:p>
          <a:p>
            <a:pPr marL="171450" indent="-171450">
              <a:lnSpc>
                <a:spcPts val="1125"/>
              </a:lnSpc>
              <a:buFont typeface="Wingdings"/>
              <a:buChar char="q"/>
            </a:pPr>
            <a:r>
              <a:rPr lang="en-GB" sz="1200" dirty="0">
                <a:solidFill>
                  <a:srgbClr val="81A032"/>
                </a:solidFill>
                <a:latin typeface="Calibri"/>
                <a:ea typeface="Calibri"/>
                <a:cs typeface="Segoe UI"/>
              </a:rPr>
              <a:t>• The scale and types of ice masses, such as ice caps, sheets and valley glaciers, as this knowledge would be helpful in developing an understanding of their mass and the significant role they can have in changing landscapes.</a:t>
            </a:r>
            <a:r>
              <a:rPr lang="en-US" sz="1200" dirty="0">
                <a:solidFill>
                  <a:srgbClr val="81A032"/>
                </a:solidFill>
                <a:latin typeface="Calibri"/>
                <a:ea typeface="Calibri"/>
                <a:cs typeface="Segoe UI"/>
              </a:rPr>
              <a:t> </a:t>
            </a:r>
          </a:p>
          <a:p>
            <a:pPr marL="171450" indent="-171450">
              <a:lnSpc>
                <a:spcPts val="1125"/>
              </a:lnSpc>
              <a:buFont typeface="Wingdings"/>
              <a:buChar char="q"/>
            </a:pPr>
            <a:r>
              <a:rPr lang="en-GB" sz="1200" dirty="0">
                <a:solidFill>
                  <a:srgbClr val="81A032"/>
                </a:solidFill>
                <a:latin typeface="Calibri"/>
                <a:ea typeface="Calibri"/>
                <a:cs typeface="Segoe UI"/>
              </a:rPr>
              <a:t>• The location of the world’s cold environments, both polar and alpine.</a:t>
            </a:r>
            <a:r>
              <a:rPr lang="en-US" sz="1200" dirty="0">
                <a:solidFill>
                  <a:srgbClr val="81A032"/>
                </a:solidFill>
                <a:latin typeface="Calibri"/>
                <a:ea typeface="Calibri"/>
                <a:cs typeface="Segoe UI"/>
              </a:rPr>
              <a:t> </a:t>
            </a:r>
          </a:p>
          <a:p>
            <a:pPr marL="171450" indent="-171450">
              <a:lnSpc>
                <a:spcPts val="1125"/>
              </a:lnSpc>
              <a:buFont typeface="Wingdings"/>
              <a:buChar char="q"/>
            </a:pPr>
            <a:r>
              <a:rPr lang="en-GB" sz="1200" dirty="0">
                <a:solidFill>
                  <a:srgbClr val="81A032"/>
                </a:solidFill>
                <a:latin typeface="Calibri"/>
                <a:ea typeface="Calibri"/>
                <a:cs typeface="Segoe UI"/>
              </a:rPr>
              <a:t>• The characteristics of an Ice Age and the processes of erosion and deposition.</a:t>
            </a:r>
            <a:r>
              <a:rPr lang="en-US" sz="1200" dirty="0">
                <a:solidFill>
                  <a:srgbClr val="81A032"/>
                </a:solidFill>
                <a:latin typeface="Calibri"/>
                <a:ea typeface="Calibri"/>
                <a:cs typeface="Segoe UI"/>
              </a:rPr>
              <a:t> </a:t>
            </a:r>
          </a:p>
          <a:p>
            <a:pPr marL="171450" indent="-171450">
              <a:lnSpc>
                <a:spcPts val="1125"/>
              </a:lnSpc>
              <a:buFont typeface="Wingdings"/>
              <a:buChar char="q"/>
            </a:pPr>
            <a:r>
              <a:rPr lang="en-GB" sz="1200" dirty="0">
                <a:solidFill>
                  <a:srgbClr val="81A032"/>
                </a:solidFill>
                <a:latin typeface="Calibri"/>
                <a:ea typeface="Calibri"/>
                <a:cs typeface="Segoe UI"/>
              </a:rPr>
              <a:t>Students may also have an understanding of weathering processes, such as freeze-thaw. This is covered in AQA’s new optional GCSE Chapter ‘Cold environments’ in Paper 1: Living with the Physical Environment.</a:t>
            </a:r>
            <a:r>
              <a:rPr lang="en-US" sz="1200" dirty="0">
                <a:solidFill>
                  <a:srgbClr val="81A032"/>
                </a:solidFill>
                <a:latin typeface="Calibri"/>
                <a:ea typeface="Calibri"/>
                <a:cs typeface="Segoe UI"/>
              </a:rPr>
              <a:t> </a:t>
            </a:r>
          </a:p>
          <a:p>
            <a:pPr>
              <a:lnSpc>
                <a:spcPts val="1457"/>
              </a:lnSpc>
            </a:pPr>
            <a:endParaRPr lang="en-US" sz="1200" dirty="0">
              <a:solidFill>
                <a:srgbClr val="81A032"/>
              </a:solidFill>
              <a:ea typeface="Calibri"/>
              <a:cs typeface="Calibri"/>
            </a:endParaRPr>
          </a:p>
          <a:p>
            <a:pPr>
              <a:lnSpc>
                <a:spcPts val="1500"/>
              </a:lnSpc>
            </a:pPr>
            <a:r>
              <a:rPr lang="en-GB" sz="1400" b="1" dirty="0">
                <a:solidFill>
                  <a:srgbClr val="81A032"/>
                </a:solidFill>
                <a:latin typeface="Calibri"/>
                <a:ea typeface="Calibri"/>
                <a:cs typeface="Segoe UI"/>
              </a:rPr>
              <a:t>Prior knowledge Hazards YR13</a:t>
            </a:r>
            <a:r>
              <a:rPr lang="en-US" sz="1400" dirty="0">
                <a:solidFill>
                  <a:srgbClr val="81A032"/>
                </a:solidFill>
                <a:latin typeface="Calibri"/>
                <a:ea typeface="Calibri"/>
                <a:cs typeface="Calibri"/>
              </a:rPr>
              <a:t> </a:t>
            </a:r>
          </a:p>
          <a:p>
            <a:pPr>
              <a:lnSpc>
                <a:spcPts val="1125"/>
              </a:lnSpc>
            </a:pPr>
            <a:r>
              <a:rPr lang="en-GB" sz="1200" dirty="0">
                <a:solidFill>
                  <a:srgbClr val="81A032"/>
                </a:solidFill>
                <a:latin typeface="Calibri"/>
                <a:ea typeface="Calibri"/>
                <a:cs typeface="Segoe UI"/>
              </a:rPr>
              <a:t>Students will benefit from being aware of the following before they commence their studies:</a:t>
            </a:r>
            <a:r>
              <a:rPr lang="en-US" sz="1200" dirty="0">
                <a:solidFill>
                  <a:srgbClr val="81A032"/>
                </a:solidFill>
                <a:latin typeface="Calibri"/>
                <a:ea typeface="Calibri"/>
                <a:cs typeface="Calibri"/>
              </a:rPr>
              <a:t> </a:t>
            </a:r>
          </a:p>
          <a:p>
            <a:pPr marL="171450" indent="-171450">
              <a:lnSpc>
                <a:spcPts val="1125"/>
              </a:lnSpc>
              <a:buFont typeface="Wingdings"/>
              <a:buChar char="q"/>
            </a:pPr>
            <a:r>
              <a:rPr lang="en-GB" sz="1200" dirty="0">
                <a:solidFill>
                  <a:srgbClr val="81A032"/>
                </a:solidFill>
                <a:latin typeface="Calibri"/>
                <a:ea typeface="Calibri"/>
                <a:cs typeface="Segoe UI"/>
              </a:rPr>
              <a:t>• the global distribution of tectonic hazards and tropical storms</a:t>
            </a:r>
            <a:r>
              <a:rPr lang="en-US" sz="1200" dirty="0">
                <a:solidFill>
                  <a:srgbClr val="81A032"/>
                </a:solidFill>
                <a:latin typeface="Calibri"/>
                <a:ea typeface="Calibri"/>
                <a:cs typeface="Segoe UI"/>
              </a:rPr>
              <a:t> </a:t>
            </a:r>
          </a:p>
          <a:p>
            <a:pPr marL="171450" indent="-171450">
              <a:lnSpc>
                <a:spcPts val="1125"/>
              </a:lnSpc>
              <a:buFont typeface="Wingdings"/>
              <a:buChar char="q"/>
            </a:pPr>
            <a:r>
              <a:rPr lang="en-GB" sz="1200" dirty="0">
                <a:solidFill>
                  <a:srgbClr val="81A032"/>
                </a:solidFill>
                <a:latin typeface="Calibri"/>
                <a:ea typeface="Calibri"/>
                <a:cs typeface="Segoe UI"/>
              </a:rPr>
              <a:t>• the physical processes occurring at each of the three types of plate boundary (constructive,</a:t>
            </a:r>
            <a:r>
              <a:rPr lang="en-US" sz="1200" dirty="0">
                <a:solidFill>
                  <a:srgbClr val="81A032"/>
                </a:solidFill>
                <a:latin typeface="Calibri"/>
                <a:ea typeface="Calibri"/>
                <a:cs typeface="Segoe UI"/>
              </a:rPr>
              <a:t> </a:t>
            </a:r>
          </a:p>
          <a:p>
            <a:pPr marL="171450" indent="-171450">
              <a:lnSpc>
                <a:spcPts val="1125"/>
              </a:lnSpc>
              <a:buFont typeface="Wingdings"/>
              <a:buChar char="q"/>
            </a:pPr>
            <a:r>
              <a:rPr lang="en-GB" sz="1200" dirty="0">
                <a:solidFill>
                  <a:srgbClr val="81A032"/>
                </a:solidFill>
                <a:latin typeface="Calibri"/>
                <a:ea typeface="Calibri"/>
                <a:cs typeface="Segoe UI"/>
              </a:rPr>
              <a:t>destructive and conservative)</a:t>
            </a:r>
            <a:r>
              <a:rPr lang="en-US" sz="1200" dirty="0">
                <a:solidFill>
                  <a:srgbClr val="81A032"/>
                </a:solidFill>
                <a:latin typeface="Calibri"/>
                <a:ea typeface="Calibri"/>
                <a:cs typeface="Segoe UI"/>
              </a:rPr>
              <a:t> </a:t>
            </a:r>
          </a:p>
          <a:p>
            <a:pPr marL="171450" indent="-171450">
              <a:lnSpc>
                <a:spcPts val="1125"/>
              </a:lnSpc>
              <a:buFont typeface="Wingdings"/>
              <a:buChar char="q"/>
            </a:pPr>
            <a:r>
              <a:rPr lang="en-GB" sz="1200" dirty="0">
                <a:solidFill>
                  <a:srgbClr val="81A032"/>
                </a:solidFill>
                <a:latin typeface="Calibri"/>
                <a:ea typeface="Calibri"/>
                <a:cs typeface="Segoe UI"/>
              </a:rPr>
              <a:t>• the physical conditions required for tropical storms to occur</a:t>
            </a:r>
            <a:r>
              <a:rPr lang="en-US" sz="1200" dirty="0">
                <a:solidFill>
                  <a:srgbClr val="81A032"/>
                </a:solidFill>
                <a:latin typeface="Calibri"/>
                <a:ea typeface="Calibri"/>
                <a:cs typeface="Segoe UI"/>
              </a:rPr>
              <a:t> </a:t>
            </a:r>
          </a:p>
          <a:p>
            <a:pPr marL="171450" indent="-171450">
              <a:lnSpc>
                <a:spcPts val="1125"/>
              </a:lnSpc>
              <a:buFont typeface="Wingdings"/>
              <a:buChar char="q"/>
            </a:pPr>
            <a:r>
              <a:rPr lang="en-GB" sz="1200" dirty="0">
                <a:solidFill>
                  <a:srgbClr val="81A032"/>
                </a:solidFill>
                <a:latin typeface="Calibri"/>
                <a:ea typeface="Calibri"/>
                <a:cs typeface="Segoe UI"/>
              </a:rPr>
              <a:t>• the reasons why people live in areas susceptible to hazards</a:t>
            </a:r>
            <a:r>
              <a:rPr lang="en-US" sz="1200" dirty="0">
                <a:solidFill>
                  <a:srgbClr val="81A032"/>
                </a:solidFill>
                <a:latin typeface="Calibri"/>
                <a:ea typeface="Calibri"/>
                <a:cs typeface="Segoe UI"/>
              </a:rPr>
              <a:t> </a:t>
            </a:r>
          </a:p>
          <a:p>
            <a:pPr marL="171450" indent="-171450">
              <a:lnSpc>
                <a:spcPts val="1125"/>
              </a:lnSpc>
              <a:buFont typeface="Wingdings"/>
              <a:buChar char="q"/>
            </a:pPr>
            <a:r>
              <a:rPr lang="en-GB" sz="1200" dirty="0">
                <a:solidFill>
                  <a:srgbClr val="81A032"/>
                </a:solidFill>
                <a:latin typeface="Calibri"/>
                <a:ea typeface="Calibri"/>
                <a:cs typeface="Segoe UI"/>
              </a:rPr>
              <a:t>• how monitoring, protection, prediction and planning can reduce the risks from hazards</a:t>
            </a:r>
            <a:r>
              <a:rPr lang="en-US" sz="1200" dirty="0">
                <a:solidFill>
                  <a:srgbClr val="81A032"/>
                </a:solidFill>
                <a:latin typeface="Calibri"/>
                <a:ea typeface="Calibri"/>
                <a:cs typeface="Segoe UI"/>
              </a:rPr>
              <a:t> </a:t>
            </a:r>
          </a:p>
          <a:p>
            <a:pPr marL="171450" indent="-171450">
              <a:lnSpc>
                <a:spcPts val="1125"/>
              </a:lnSpc>
              <a:buFont typeface="Wingdings"/>
              <a:buChar char="q"/>
            </a:pPr>
            <a:r>
              <a:rPr lang="en-GB" sz="1200" dirty="0">
                <a:solidFill>
                  <a:srgbClr val="81A032"/>
                </a:solidFill>
                <a:latin typeface="Calibri"/>
                <a:ea typeface="Calibri"/>
                <a:cs typeface="Segoe UI"/>
              </a:rPr>
              <a:t>• contrasting case studies that describe the hazard and the impacts, and how people have responded to the hazard in locations with different characteristics.</a:t>
            </a:r>
            <a:r>
              <a:rPr lang="en-US" sz="1200" dirty="0">
                <a:solidFill>
                  <a:srgbClr val="81A032"/>
                </a:solidFill>
                <a:latin typeface="Calibri"/>
                <a:ea typeface="Calibri"/>
                <a:cs typeface="Segoe UI"/>
              </a:rPr>
              <a:t> </a:t>
            </a:r>
          </a:p>
          <a:p>
            <a:pPr>
              <a:lnSpc>
                <a:spcPts val="1500"/>
              </a:lnSpc>
            </a:pPr>
            <a:endParaRPr lang="en-US" sz="1200" dirty="0">
              <a:solidFill>
                <a:srgbClr val="81A032"/>
              </a:solidFill>
              <a:latin typeface="Calibri"/>
              <a:ea typeface="Calibri"/>
              <a:cs typeface="Calibri"/>
            </a:endParaRPr>
          </a:p>
          <a:p>
            <a:pPr>
              <a:lnSpc>
                <a:spcPts val="1500"/>
              </a:lnSpc>
            </a:pPr>
            <a:r>
              <a:rPr lang="en-GB" sz="1400" b="1" dirty="0">
                <a:solidFill>
                  <a:srgbClr val="81A032"/>
                </a:solidFill>
                <a:latin typeface="Calibri"/>
                <a:ea typeface="Calibri"/>
                <a:cs typeface="Segoe UI"/>
              </a:rPr>
              <a:t>Prior knowledge Global Governance YR13</a:t>
            </a:r>
            <a:r>
              <a:rPr lang="en-US" sz="1400" dirty="0">
                <a:solidFill>
                  <a:srgbClr val="81A032"/>
                </a:solidFill>
                <a:latin typeface="Calibri"/>
                <a:ea typeface="Calibri"/>
                <a:cs typeface="Calibri"/>
              </a:rPr>
              <a:t> </a:t>
            </a:r>
          </a:p>
          <a:p>
            <a:pPr>
              <a:lnSpc>
                <a:spcPts val="1125"/>
              </a:lnSpc>
            </a:pPr>
            <a:r>
              <a:rPr lang="en-GB" sz="1200" dirty="0">
                <a:solidFill>
                  <a:srgbClr val="81A032"/>
                </a:solidFill>
                <a:latin typeface="Calibri"/>
                <a:ea typeface="Calibri"/>
                <a:cs typeface="Segoe UI"/>
              </a:rPr>
              <a:t>Students will benefit from being aware of the following before they commence their studies.</a:t>
            </a:r>
            <a:r>
              <a:rPr lang="en-US" sz="1200" dirty="0">
                <a:solidFill>
                  <a:srgbClr val="81A032"/>
                </a:solidFill>
                <a:latin typeface="Calibri"/>
                <a:ea typeface="Calibri"/>
                <a:cs typeface="Calibri"/>
              </a:rPr>
              <a:t> </a:t>
            </a:r>
          </a:p>
          <a:p>
            <a:pPr marL="171450" indent="-171450">
              <a:lnSpc>
                <a:spcPts val="1125"/>
              </a:lnSpc>
              <a:buFont typeface="Wingdings"/>
              <a:buChar char="q"/>
            </a:pPr>
            <a:r>
              <a:rPr lang="en-GB" sz="1200" dirty="0">
                <a:solidFill>
                  <a:srgbClr val="81A032"/>
                </a:solidFill>
                <a:latin typeface="Calibri"/>
                <a:ea typeface="Calibri"/>
                <a:cs typeface="Segoe UI"/>
              </a:rPr>
              <a:t>• Globalisation is a powerful process that has economic, social, environmental and political impacts.</a:t>
            </a:r>
            <a:r>
              <a:rPr lang="en-US" sz="1200" dirty="0">
                <a:solidFill>
                  <a:srgbClr val="81A032"/>
                </a:solidFill>
                <a:latin typeface="Calibri"/>
                <a:ea typeface="Calibri"/>
                <a:cs typeface="Segoe UI"/>
              </a:rPr>
              <a:t> </a:t>
            </a:r>
          </a:p>
          <a:p>
            <a:pPr marL="171450" indent="-171450">
              <a:lnSpc>
                <a:spcPts val="1125"/>
              </a:lnSpc>
              <a:buFont typeface="Wingdings"/>
              <a:buChar char="q"/>
            </a:pPr>
            <a:r>
              <a:rPr lang="en-GB" sz="1200" dirty="0">
                <a:solidFill>
                  <a:srgbClr val="81A032"/>
                </a:solidFill>
                <a:latin typeface="Calibri"/>
                <a:ea typeface="Calibri"/>
                <a:cs typeface="Segoe UI"/>
              </a:rPr>
              <a:t>• Globalisation has aspects that need to be managed.</a:t>
            </a:r>
            <a:r>
              <a:rPr lang="en-US" sz="1200" dirty="0">
                <a:solidFill>
                  <a:srgbClr val="81A032"/>
                </a:solidFill>
                <a:latin typeface="Calibri"/>
                <a:ea typeface="Calibri"/>
                <a:cs typeface="Segoe UI"/>
              </a:rPr>
              <a:t> </a:t>
            </a:r>
          </a:p>
          <a:p>
            <a:pPr marL="171450" indent="-171450">
              <a:lnSpc>
                <a:spcPts val="1125"/>
              </a:lnSpc>
              <a:buFont typeface="Wingdings"/>
              <a:buChar char="q"/>
            </a:pPr>
            <a:r>
              <a:rPr lang="en-GB" sz="1200" dirty="0">
                <a:solidFill>
                  <a:srgbClr val="81A032"/>
                </a:solidFill>
                <a:latin typeface="Calibri"/>
                <a:ea typeface="Calibri"/>
                <a:cs typeface="Segoe UI"/>
              </a:rPr>
              <a:t>• Globalisation provokes different views on the need to manage its impact.</a:t>
            </a:r>
          </a:p>
          <a:p>
            <a:pPr marL="171450" indent="-171450">
              <a:lnSpc>
                <a:spcPts val="1125"/>
              </a:lnSpc>
              <a:buFont typeface="Wingdings"/>
              <a:buChar char="q"/>
            </a:pPr>
            <a:endParaRPr lang="en-US" sz="1200">
              <a:solidFill>
                <a:srgbClr val="81A032"/>
              </a:solidFill>
              <a:latin typeface="SourceSansPro-Bold"/>
              <a:cs typeface="Segoe UI"/>
            </a:endParaRPr>
          </a:p>
        </p:txBody>
      </p:sp>
    </p:spTree>
    <p:extLst>
      <p:ext uri="{BB962C8B-B14F-4D97-AF65-F5344CB8AC3E}">
        <p14:creationId xmlns:p14="http://schemas.microsoft.com/office/powerpoint/2010/main" val="1462421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B14B1-0888-6F46-3C63-63D5045BF952}"/>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78585022-D780-0058-730D-11507E15090D}"/>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0CC2BBAC-18D1-867E-C1CF-FB17E8609112}"/>
              </a:ext>
            </a:extLst>
          </p:cNvPr>
          <p:cNvPicPr>
            <a:picLocks noChangeAspect="1"/>
          </p:cNvPicPr>
          <p:nvPr/>
        </p:nvPicPr>
        <p:blipFill>
          <a:blip r:embed="rId4"/>
          <a:stretch>
            <a:fillRect/>
          </a:stretch>
        </p:blipFill>
        <p:spPr>
          <a:xfrm>
            <a:off x="754723" y="255671"/>
            <a:ext cx="5625296" cy="596905"/>
          </a:xfrm>
          <a:prstGeom prst="rect">
            <a:avLst/>
          </a:prstGeom>
        </p:spPr>
      </p:pic>
      <p:sp>
        <p:nvSpPr>
          <p:cNvPr id="9" name="Oval 8">
            <a:extLst>
              <a:ext uri="{FF2B5EF4-FFF2-40B4-BE49-F238E27FC236}">
                <a16:creationId xmlns:a16="http://schemas.microsoft.com/office/drawing/2014/main" id="{5800E6E9-032D-7650-7556-84D4064F9603}"/>
              </a:ext>
            </a:extLst>
          </p:cNvPr>
          <p:cNvSpPr/>
          <p:nvPr/>
        </p:nvSpPr>
        <p:spPr>
          <a:xfrm>
            <a:off x="335525" y="1473012"/>
            <a:ext cx="4027990" cy="4027990"/>
          </a:xfrm>
          <a:prstGeom prst="ellipse">
            <a:avLst/>
          </a:prstGeom>
          <a:noFill/>
          <a:ln w="28575">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B6F2F20D-45A8-E87E-F192-CCF9F6E6E917}"/>
              </a:ext>
            </a:extLst>
          </p:cNvPr>
          <p:cNvSpPr/>
          <p:nvPr/>
        </p:nvSpPr>
        <p:spPr>
          <a:xfrm>
            <a:off x="2420897" y="1473012"/>
            <a:ext cx="4027990" cy="4027990"/>
          </a:xfrm>
          <a:prstGeom prst="ellipse">
            <a:avLst/>
          </a:prstGeom>
          <a:noFill/>
          <a:ln w="28575">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51940B7-C216-AD5E-445B-D70BE8E35BCC}"/>
              </a:ext>
            </a:extLst>
          </p:cNvPr>
          <p:cNvSpPr/>
          <p:nvPr/>
        </p:nvSpPr>
        <p:spPr>
          <a:xfrm>
            <a:off x="385070" y="1635208"/>
            <a:ext cx="739305" cy="369332"/>
          </a:xfrm>
          <a:prstGeom prst="rect">
            <a:avLst/>
          </a:prstGeom>
        </p:spPr>
        <p:txBody>
          <a:bodyPr wrap="none" lIns="91440" tIns="45720" rIns="91440" bIns="45720" anchor="t">
            <a:spAutoFit/>
          </a:bodyPr>
          <a:lstStyle/>
          <a:p>
            <a:r>
              <a:rPr lang="en-GB" b="1" dirty="0">
                <a:solidFill>
                  <a:srgbClr val="81A032"/>
                </a:solidFill>
              </a:rPr>
              <a:t>Social</a:t>
            </a:r>
            <a:endParaRPr lang="en-GB" dirty="0"/>
          </a:p>
        </p:txBody>
      </p:sp>
      <p:sp>
        <p:nvSpPr>
          <p:cNvPr id="96" name="Rectangle 95">
            <a:extLst>
              <a:ext uri="{FF2B5EF4-FFF2-40B4-BE49-F238E27FC236}">
                <a16:creationId xmlns:a16="http://schemas.microsoft.com/office/drawing/2014/main" id="{9A73C2C4-585E-6C20-11D6-A3F7BBFDBDCA}"/>
              </a:ext>
            </a:extLst>
          </p:cNvPr>
          <p:cNvSpPr/>
          <p:nvPr/>
        </p:nvSpPr>
        <p:spPr>
          <a:xfrm>
            <a:off x="5523157" y="1482982"/>
            <a:ext cx="1099212" cy="369332"/>
          </a:xfrm>
          <a:prstGeom prst="rect">
            <a:avLst/>
          </a:prstGeom>
        </p:spPr>
        <p:txBody>
          <a:bodyPr wrap="none" lIns="91440" tIns="45720" rIns="91440" bIns="45720" anchor="t">
            <a:spAutoFit/>
          </a:bodyPr>
          <a:lstStyle/>
          <a:p>
            <a:r>
              <a:rPr lang="en-GB" b="1" dirty="0">
                <a:solidFill>
                  <a:srgbClr val="81A032"/>
                </a:solidFill>
              </a:rPr>
              <a:t>Economic</a:t>
            </a:r>
            <a:endParaRPr lang="en-US" dirty="0"/>
          </a:p>
        </p:txBody>
      </p:sp>
      <p:sp>
        <p:nvSpPr>
          <p:cNvPr id="100" name="Rounded Rectangle 99">
            <a:extLst>
              <a:ext uri="{FF2B5EF4-FFF2-40B4-BE49-F238E27FC236}">
                <a16:creationId xmlns:a16="http://schemas.microsoft.com/office/drawing/2014/main" id="{CA37B782-C5B9-FF73-02FE-08C3F34C31A3}"/>
              </a:ext>
            </a:extLst>
          </p:cNvPr>
          <p:cNvSpPr/>
          <p:nvPr/>
        </p:nvSpPr>
        <p:spPr>
          <a:xfrm>
            <a:off x="201792" y="1124156"/>
            <a:ext cx="6371032" cy="7348673"/>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400" b="1" dirty="0">
                <a:solidFill>
                  <a:srgbClr val="81A032"/>
                </a:solidFill>
                <a:ea typeface="Calibri"/>
                <a:cs typeface="Calibri"/>
              </a:rPr>
              <a:t>Contemporary Urban Env.</a:t>
            </a:r>
            <a:endParaRPr lang="en-GB" sz="1400" b="1" dirty="0">
              <a:solidFill>
                <a:srgbClr val="81A032"/>
              </a:solidFill>
            </a:endParaRPr>
          </a:p>
          <a:p>
            <a:r>
              <a:rPr lang="en-GB" sz="1300" dirty="0">
                <a:solidFill>
                  <a:schemeClr val="tx1"/>
                </a:solidFill>
              </a:rPr>
              <a:t>  </a:t>
            </a:r>
          </a:p>
        </p:txBody>
      </p:sp>
      <p:sp>
        <p:nvSpPr>
          <p:cNvPr id="44" name="TextBox 43">
            <a:extLst>
              <a:ext uri="{FF2B5EF4-FFF2-40B4-BE49-F238E27FC236}">
                <a16:creationId xmlns:a16="http://schemas.microsoft.com/office/drawing/2014/main" id="{9043999E-EAAC-96A3-FEA5-AE438346A69C}"/>
              </a:ext>
            </a:extLst>
          </p:cNvPr>
          <p:cNvSpPr txBox="1"/>
          <p:nvPr/>
        </p:nvSpPr>
        <p:spPr>
          <a:xfrm>
            <a:off x="6211997" y="305154"/>
            <a:ext cx="531704" cy="307777"/>
          </a:xfrm>
          <a:prstGeom prst="rect">
            <a:avLst/>
          </a:prstGeom>
          <a:noFill/>
        </p:spPr>
        <p:txBody>
          <a:bodyPr wrap="square" rtlCol="0">
            <a:spAutoFit/>
          </a:bodyPr>
          <a:lstStyle/>
          <a:p>
            <a:pPr algn="ctr"/>
            <a:r>
              <a:rPr lang="en-GB" sz="1400"/>
              <a:t>14</a:t>
            </a:r>
          </a:p>
        </p:txBody>
      </p:sp>
      <p:sp>
        <p:nvSpPr>
          <p:cNvPr id="5" name="Oval 4">
            <a:extLst>
              <a:ext uri="{FF2B5EF4-FFF2-40B4-BE49-F238E27FC236}">
                <a16:creationId xmlns:a16="http://schemas.microsoft.com/office/drawing/2014/main" id="{B8B3C37E-7EE4-A6FF-D368-4B0D20522D8E}"/>
              </a:ext>
            </a:extLst>
          </p:cNvPr>
          <p:cNvSpPr/>
          <p:nvPr/>
        </p:nvSpPr>
        <p:spPr>
          <a:xfrm>
            <a:off x="336136" y="3776941"/>
            <a:ext cx="4027990" cy="4027990"/>
          </a:xfrm>
          <a:prstGeom prst="ellipse">
            <a:avLst/>
          </a:prstGeom>
          <a:noFill/>
          <a:ln w="28575">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70ADCDE-35C8-3332-775F-9C07D52E818B}"/>
              </a:ext>
            </a:extLst>
          </p:cNvPr>
          <p:cNvSpPr/>
          <p:nvPr/>
        </p:nvSpPr>
        <p:spPr>
          <a:xfrm>
            <a:off x="2456595" y="3776940"/>
            <a:ext cx="4027990" cy="4027990"/>
          </a:xfrm>
          <a:prstGeom prst="ellipse">
            <a:avLst/>
          </a:prstGeom>
          <a:noFill/>
          <a:ln w="28575">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00FCBBC-46EA-D7B0-D5B3-0D67561F315E}"/>
              </a:ext>
            </a:extLst>
          </p:cNvPr>
          <p:cNvSpPr/>
          <p:nvPr/>
        </p:nvSpPr>
        <p:spPr>
          <a:xfrm>
            <a:off x="1423100" y="7903561"/>
            <a:ext cx="1580048" cy="369332"/>
          </a:xfrm>
          <a:prstGeom prst="rect">
            <a:avLst/>
          </a:prstGeom>
        </p:spPr>
        <p:txBody>
          <a:bodyPr wrap="none" lIns="91440" tIns="45720" rIns="91440" bIns="45720" anchor="t">
            <a:spAutoFit/>
          </a:bodyPr>
          <a:lstStyle/>
          <a:p>
            <a:r>
              <a:rPr lang="en-GB" b="1">
                <a:solidFill>
                  <a:srgbClr val="81A032"/>
                </a:solidFill>
              </a:rPr>
              <a:t>Environmental</a:t>
            </a:r>
            <a:endParaRPr lang="en-GB"/>
          </a:p>
        </p:txBody>
      </p:sp>
      <p:sp>
        <p:nvSpPr>
          <p:cNvPr id="12" name="Rectangle 11">
            <a:extLst>
              <a:ext uri="{FF2B5EF4-FFF2-40B4-BE49-F238E27FC236}">
                <a16:creationId xmlns:a16="http://schemas.microsoft.com/office/drawing/2014/main" id="{5CB4A39F-2811-D76F-B8A6-8DA696084F13}"/>
              </a:ext>
            </a:extLst>
          </p:cNvPr>
          <p:cNvSpPr/>
          <p:nvPr/>
        </p:nvSpPr>
        <p:spPr>
          <a:xfrm>
            <a:off x="4300331" y="7905858"/>
            <a:ext cx="941027" cy="369332"/>
          </a:xfrm>
          <a:prstGeom prst="rect">
            <a:avLst/>
          </a:prstGeom>
        </p:spPr>
        <p:txBody>
          <a:bodyPr wrap="none" lIns="91440" tIns="45720" rIns="91440" bIns="45720" anchor="t">
            <a:spAutoFit/>
          </a:bodyPr>
          <a:lstStyle/>
          <a:p>
            <a:r>
              <a:rPr lang="en-GB" b="1">
                <a:solidFill>
                  <a:srgbClr val="81A032"/>
                </a:solidFill>
              </a:rPr>
              <a:t>Political</a:t>
            </a:r>
            <a:endParaRPr lang="en-US"/>
          </a:p>
        </p:txBody>
      </p:sp>
    </p:spTree>
    <p:extLst>
      <p:ext uri="{BB962C8B-B14F-4D97-AF65-F5344CB8AC3E}">
        <p14:creationId xmlns:p14="http://schemas.microsoft.com/office/powerpoint/2010/main" val="4077502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99" name="Rounded Rectangle 98">
            <a:extLst>
              <a:ext uri="{FF2B5EF4-FFF2-40B4-BE49-F238E27FC236}">
                <a16:creationId xmlns:a16="http://schemas.microsoft.com/office/drawing/2014/main" id="{89A95BCB-2CF7-BF4B-A209-F5BEA7024D68}"/>
              </a:ext>
            </a:extLst>
          </p:cNvPr>
          <p:cNvSpPr/>
          <p:nvPr/>
        </p:nvSpPr>
        <p:spPr>
          <a:xfrm>
            <a:off x="197196" y="9083761"/>
            <a:ext cx="6414012" cy="53122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300">
                <a:solidFill>
                  <a:srgbClr val="81A032"/>
                </a:solidFill>
              </a:rPr>
              <a:t>Test yourself with the information on your cards. Have a friend or family member check your ability to recall the information on the cards. Repeat until all cards are in box 4. </a:t>
            </a:r>
          </a:p>
        </p:txBody>
      </p:sp>
      <p:pic>
        <p:nvPicPr>
          <p:cNvPr id="17" name="Picture 16" descr="Icon&#10;&#10;Description automatically generated">
            <a:extLst>
              <a:ext uri="{FF2B5EF4-FFF2-40B4-BE49-F238E27FC236}">
                <a16:creationId xmlns:a16="http://schemas.microsoft.com/office/drawing/2014/main" id="{548CB2A2-7F15-C745-9E7A-4DAB4BC1F01A}"/>
              </a:ext>
            </a:extLst>
          </p:cNvPr>
          <p:cNvPicPr>
            <a:picLocks noChangeAspect="1"/>
          </p:cNvPicPr>
          <p:nvPr/>
        </p:nvPicPr>
        <p:blipFill>
          <a:blip r:embed="rId4"/>
          <a:stretch>
            <a:fillRect/>
          </a:stretch>
        </p:blipFill>
        <p:spPr>
          <a:xfrm>
            <a:off x="788276" y="238276"/>
            <a:ext cx="4469524" cy="679222"/>
          </a:xfrm>
          <a:prstGeom prst="rect">
            <a:avLst/>
          </a:prstGeom>
        </p:spPr>
      </p:pic>
      <p:sp>
        <p:nvSpPr>
          <p:cNvPr id="50" name="Rounded Rectangle 49">
            <a:extLst>
              <a:ext uri="{FF2B5EF4-FFF2-40B4-BE49-F238E27FC236}">
                <a16:creationId xmlns:a16="http://schemas.microsoft.com/office/drawing/2014/main" id="{66EB67CB-09F4-5E48-8A1F-F2A00827F189}"/>
              </a:ext>
            </a:extLst>
          </p:cNvPr>
          <p:cNvSpPr/>
          <p:nvPr/>
        </p:nvSpPr>
        <p:spPr>
          <a:xfrm>
            <a:off x="212310" y="5699495"/>
            <a:ext cx="6380237" cy="91572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a:solidFill>
                  <a:schemeClr val="tx1"/>
                </a:solidFill>
              </a:rPr>
              <a:t>Leitner recommends that when we have a large amount of information to learn on flash cards we tend to focus on those we already know and avoid the ones we find difficult. To avoid this, create four sections in your storage box (or what ever way you are storing your cards). </a:t>
            </a:r>
          </a:p>
          <a:p>
            <a:endParaRPr lang="en-GB" sz="1300">
              <a:solidFill>
                <a:schemeClr val="tx1"/>
              </a:solidFill>
            </a:endParaRPr>
          </a:p>
          <a:p>
            <a:r>
              <a:rPr lang="en-GB" sz="1300">
                <a:solidFill>
                  <a:schemeClr val="tx1"/>
                </a:solidFill>
              </a:rPr>
              <a:t>  </a:t>
            </a:r>
            <a:endParaRPr lang="en-GB" sz="1300">
              <a:solidFill>
                <a:srgbClr val="81A032"/>
              </a:solidFill>
            </a:endParaRPr>
          </a:p>
        </p:txBody>
      </p:sp>
      <p:sp>
        <p:nvSpPr>
          <p:cNvPr id="51" name="Rounded Rectangle 50">
            <a:extLst>
              <a:ext uri="{FF2B5EF4-FFF2-40B4-BE49-F238E27FC236}">
                <a16:creationId xmlns:a16="http://schemas.microsoft.com/office/drawing/2014/main" id="{E1EE1992-2423-894B-9867-9FE2EE2039DD}"/>
              </a:ext>
            </a:extLst>
          </p:cNvPr>
          <p:cNvSpPr/>
          <p:nvPr/>
        </p:nvSpPr>
        <p:spPr>
          <a:xfrm>
            <a:off x="208531" y="6679585"/>
            <a:ext cx="3169709" cy="1118050"/>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b="1">
                <a:solidFill>
                  <a:srgbClr val="81A032"/>
                </a:solidFill>
              </a:rPr>
              <a:t>Box 1</a:t>
            </a:r>
          </a:p>
          <a:p>
            <a:r>
              <a:rPr lang="en-GB" sz="1100">
                <a:solidFill>
                  <a:schemeClr val="tx1"/>
                </a:solidFill>
              </a:rPr>
              <a:t>Here you put the cards for frequent practice. This is the stuff that needs regular review because you’re not remembering it. Spend around 40% of your time on these. When you are confident and fully recall a card, move it to box 2. </a:t>
            </a:r>
          </a:p>
          <a:p>
            <a:r>
              <a:rPr lang="en-GB" sz="1300">
                <a:solidFill>
                  <a:schemeClr val="tx1"/>
                </a:solidFill>
              </a:rPr>
              <a:t>  </a:t>
            </a:r>
            <a:endParaRPr lang="en-GB" sz="1300">
              <a:solidFill>
                <a:srgbClr val="81A032"/>
              </a:solidFill>
            </a:endParaRPr>
          </a:p>
        </p:txBody>
      </p:sp>
      <p:sp>
        <p:nvSpPr>
          <p:cNvPr id="52" name="Rounded Rectangle 51">
            <a:extLst>
              <a:ext uri="{FF2B5EF4-FFF2-40B4-BE49-F238E27FC236}">
                <a16:creationId xmlns:a16="http://schemas.microsoft.com/office/drawing/2014/main" id="{162A9B3D-F94C-254E-8356-B979FB8D94B9}"/>
              </a:ext>
            </a:extLst>
          </p:cNvPr>
          <p:cNvSpPr/>
          <p:nvPr/>
        </p:nvSpPr>
        <p:spPr>
          <a:xfrm>
            <a:off x="3464951" y="6690094"/>
            <a:ext cx="3133816" cy="112330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b="1">
                <a:solidFill>
                  <a:srgbClr val="81A032"/>
                </a:solidFill>
              </a:rPr>
              <a:t>Box 2</a:t>
            </a:r>
          </a:p>
          <a:p>
            <a:r>
              <a:rPr lang="en-GB" sz="1100">
                <a:solidFill>
                  <a:schemeClr val="tx1"/>
                </a:solidFill>
              </a:rPr>
              <a:t>Around 30% of your time is spent here. These are cards that have only just moved out of box 1, or cards containing information that still trips you up. If you’re not remembering it, move it up to box 1 or down to box 3 if you’ve regularly recalling it.  </a:t>
            </a:r>
          </a:p>
          <a:p>
            <a:r>
              <a:rPr lang="en-GB" sz="1300">
                <a:solidFill>
                  <a:schemeClr val="tx1"/>
                </a:solidFill>
              </a:rPr>
              <a:t>  </a:t>
            </a:r>
            <a:endParaRPr lang="en-GB" sz="1300">
              <a:solidFill>
                <a:srgbClr val="81A032"/>
              </a:solidFill>
            </a:endParaRPr>
          </a:p>
        </p:txBody>
      </p:sp>
      <p:sp>
        <p:nvSpPr>
          <p:cNvPr id="53" name="Rounded Rectangle 52">
            <a:extLst>
              <a:ext uri="{FF2B5EF4-FFF2-40B4-BE49-F238E27FC236}">
                <a16:creationId xmlns:a16="http://schemas.microsoft.com/office/drawing/2014/main" id="{07886F06-2E22-124D-8E6E-BBBA26C2234F}"/>
              </a:ext>
            </a:extLst>
          </p:cNvPr>
          <p:cNvSpPr/>
          <p:nvPr/>
        </p:nvSpPr>
        <p:spPr>
          <a:xfrm>
            <a:off x="200974" y="7880390"/>
            <a:ext cx="3184711" cy="1115423"/>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b="1">
                <a:solidFill>
                  <a:srgbClr val="81A032"/>
                </a:solidFill>
              </a:rPr>
              <a:t>Box 3</a:t>
            </a:r>
          </a:p>
          <a:p>
            <a:r>
              <a:rPr lang="en-GB" sz="1100">
                <a:solidFill>
                  <a:schemeClr val="tx1"/>
                </a:solidFill>
              </a:rPr>
              <a:t>Spend around 20% of your time here. These are the cards you can almost always recall. You feel confident about the content, even though some might be complex. If you make any mistakes in recall, move the card up to box 2. </a:t>
            </a:r>
          </a:p>
          <a:p>
            <a:r>
              <a:rPr lang="en-GB" sz="1300">
                <a:solidFill>
                  <a:schemeClr val="tx1"/>
                </a:solidFill>
              </a:rPr>
              <a:t>  </a:t>
            </a:r>
            <a:endParaRPr lang="en-GB" sz="1300">
              <a:solidFill>
                <a:srgbClr val="81A032"/>
              </a:solidFill>
            </a:endParaRPr>
          </a:p>
        </p:txBody>
      </p:sp>
      <p:sp>
        <p:nvSpPr>
          <p:cNvPr id="54" name="Rounded Rectangle 53">
            <a:extLst>
              <a:ext uri="{FF2B5EF4-FFF2-40B4-BE49-F238E27FC236}">
                <a16:creationId xmlns:a16="http://schemas.microsoft.com/office/drawing/2014/main" id="{79FF117B-95A3-D84F-8119-C6C0E7BDE388}"/>
              </a:ext>
            </a:extLst>
          </p:cNvPr>
          <p:cNvSpPr/>
          <p:nvPr/>
        </p:nvSpPr>
        <p:spPr>
          <a:xfrm>
            <a:off x="3459696" y="7883019"/>
            <a:ext cx="3139966" cy="1120678"/>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b="1">
                <a:solidFill>
                  <a:srgbClr val="81A032"/>
                </a:solidFill>
              </a:rPr>
              <a:t>Box 4</a:t>
            </a:r>
          </a:p>
          <a:p>
            <a:r>
              <a:rPr lang="en-GB" sz="1100">
                <a:solidFill>
                  <a:schemeClr val="tx1"/>
                </a:solidFill>
              </a:rPr>
              <a:t>You’ll start with only a few cards here. This is the material you feel is easy to recall. You always get it right, therefore you only spend 10% of your time checking the cards here. However, it is key that nothing ever leaves this box as you know it so well.</a:t>
            </a:r>
          </a:p>
          <a:p>
            <a:r>
              <a:rPr lang="en-GB" sz="1300">
                <a:solidFill>
                  <a:schemeClr val="tx1"/>
                </a:solidFill>
              </a:rPr>
              <a:t>  </a:t>
            </a:r>
            <a:endParaRPr lang="en-GB" sz="1300">
              <a:solidFill>
                <a:srgbClr val="81A032"/>
              </a:solidFill>
            </a:endParaRPr>
          </a:p>
        </p:txBody>
      </p:sp>
      <p:sp>
        <p:nvSpPr>
          <p:cNvPr id="56" name="Rounded Rectangle 55">
            <a:extLst>
              <a:ext uri="{FF2B5EF4-FFF2-40B4-BE49-F238E27FC236}">
                <a16:creationId xmlns:a16="http://schemas.microsoft.com/office/drawing/2014/main" id="{84BC0014-9D82-2949-99A1-F8982E365A01}"/>
              </a:ext>
            </a:extLst>
          </p:cNvPr>
          <p:cNvSpPr/>
          <p:nvPr/>
        </p:nvSpPr>
        <p:spPr>
          <a:xfrm>
            <a:off x="213632" y="3571650"/>
            <a:ext cx="2751639" cy="1998729"/>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a:solidFill>
                  <a:srgbClr val="81A032"/>
                </a:solidFill>
              </a:rPr>
              <a:t>1. </a:t>
            </a:r>
          </a:p>
          <a:p>
            <a:r>
              <a:rPr lang="en-GB" sz="1300">
                <a:solidFill>
                  <a:schemeClr val="tx1"/>
                </a:solidFill>
              </a:rPr>
              <a:t>  </a:t>
            </a:r>
            <a:endParaRPr lang="en-GB" sz="1300">
              <a:solidFill>
                <a:srgbClr val="81A032"/>
              </a:solidFill>
            </a:endParaRPr>
          </a:p>
        </p:txBody>
      </p:sp>
      <p:sp>
        <p:nvSpPr>
          <p:cNvPr id="25" name="TextBox 24">
            <a:extLst>
              <a:ext uri="{FF2B5EF4-FFF2-40B4-BE49-F238E27FC236}">
                <a16:creationId xmlns:a16="http://schemas.microsoft.com/office/drawing/2014/main" id="{913D4A9D-7235-D44D-B931-23D1F78F4033}"/>
              </a:ext>
            </a:extLst>
          </p:cNvPr>
          <p:cNvSpPr txBox="1"/>
          <p:nvPr/>
        </p:nvSpPr>
        <p:spPr>
          <a:xfrm>
            <a:off x="509818" y="3684602"/>
            <a:ext cx="2540000" cy="1892826"/>
          </a:xfrm>
          <a:prstGeom prst="rect">
            <a:avLst/>
          </a:prstGeom>
          <a:noFill/>
        </p:spPr>
        <p:txBody>
          <a:bodyPr wrap="square" rtlCol="0">
            <a:spAutoFit/>
          </a:bodyPr>
          <a:lstStyle/>
          <a:p>
            <a:r>
              <a:rPr lang="en-GB" sz="1300"/>
              <a:t>Ensure that the flashcards have a question or key term on one side and the answer or definition on the other.</a:t>
            </a:r>
          </a:p>
          <a:p>
            <a:r>
              <a:rPr lang="en-GB" sz="1300"/>
              <a:t>- The flashcard must work the memory.</a:t>
            </a:r>
          </a:p>
          <a:p>
            <a:r>
              <a:rPr lang="en-GB" sz="1300"/>
              <a:t>- If flashcards only contain notes then no retrieval practice will be happening.</a:t>
            </a:r>
          </a:p>
        </p:txBody>
      </p:sp>
      <p:sp>
        <p:nvSpPr>
          <p:cNvPr id="58" name="Rounded Rectangle 57">
            <a:extLst>
              <a:ext uri="{FF2B5EF4-FFF2-40B4-BE49-F238E27FC236}">
                <a16:creationId xmlns:a16="http://schemas.microsoft.com/office/drawing/2014/main" id="{6A17643B-6F38-4845-AB25-953AEC636B95}"/>
              </a:ext>
            </a:extLst>
          </p:cNvPr>
          <p:cNvSpPr/>
          <p:nvPr/>
        </p:nvSpPr>
        <p:spPr>
          <a:xfrm>
            <a:off x="3115761" y="3643847"/>
            <a:ext cx="3513639" cy="589029"/>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a:solidFill>
                  <a:srgbClr val="81A032"/>
                </a:solidFill>
              </a:rPr>
              <a:t>2. </a:t>
            </a:r>
          </a:p>
          <a:p>
            <a:r>
              <a:rPr lang="en-GB" sz="1300">
                <a:solidFill>
                  <a:schemeClr val="tx1"/>
                </a:solidFill>
              </a:rPr>
              <a:t>  </a:t>
            </a:r>
            <a:endParaRPr lang="en-GB" sz="1300">
              <a:solidFill>
                <a:srgbClr val="81A032"/>
              </a:solidFill>
            </a:endParaRPr>
          </a:p>
        </p:txBody>
      </p:sp>
      <p:sp>
        <p:nvSpPr>
          <p:cNvPr id="59" name="TextBox 58">
            <a:extLst>
              <a:ext uri="{FF2B5EF4-FFF2-40B4-BE49-F238E27FC236}">
                <a16:creationId xmlns:a16="http://schemas.microsoft.com/office/drawing/2014/main" id="{1A9F61E5-5CFF-E843-B1DB-F39252C2F64C}"/>
              </a:ext>
            </a:extLst>
          </p:cNvPr>
          <p:cNvSpPr txBox="1"/>
          <p:nvPr/>
        </p:nvSpPr>
        <p:spPr>
          <a:xfrm>
            <a:off x="3440546" y="3701650"/>
            <a:ext cx="3136900" cy="492443"/>
          </a:xfrm>
          <a:prstGeom prst="rect">
            <a:avLst/>
          </a:prstGeom>
          <a:noFill/>
        </p:spPr>
        <p:txBody>
          <a:bodyPr wrap="square" rtlCol="0">
            <a:spAutoFit/>
          </a:bodyPr>
          <a:lstStyle/>
          <a:p>
            <a:r>
              <a:rPr lang="en-GB" sz="1300"/>
              <a:t>Ensure the right questions and knowledge are on the cards.</a:t>
            </a:r>
          </a:p>
        </p:txBody>
      </p:sp>
      <p:sp>
        <p:nvSpPr>
          <p:cNvPr id="60" name="Rounded Rectangle 59">
            <a:extLst>
              <a:ext uri="{FF2B5EF4-FFF2-40B4-BE49-F238E27FC236}">
                <a16:creationId xmlns:a16="http://schemas.microsoft.com/office/drawing/2014/main" id="{60CF8513-CCFF-1C47-8F8B-B2ECF2EBAA82}"/>
              </a:ext>
            </a:extLst>
          </p:cNvPr>
          <p:cNvSpPr/>
          <p:nvPr/>
        </p:nvSpPr>
        <p:spPr>
          <a:xfrm>
            <a:off x="3122689" y="4984680"/>
            <a:ext cx="3513639" cy="589029"/>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a:solidFill>
                  <a:srgbClr val="81A032"/>
                </a:solidFill>
              </a:rPr>
              <a:t>4. </a:t>
            </a:r>
          </a:p>
          <a:p>
            <a:r>
              <a:rPr lang="en-GB" sz="1300">
                <a:solidFill>
                  <a:schemeClr val="tx1"/>
                </a:solidFill>
              </a:rPr>
              <a:t>  </a:t>
            </a:r>
            <a:endParaRPr lang="en-GB" sz="1300">
              <a:solidFill>
                <a:srgbClr val="81A032"/>
              </a:solidFill>
            </a:endParaRPr>
          </a:p>
        </p:txBody>
      </p:sp>
      <p:sp>
        <p:nvSpPr>
          <p:cNvPr id="61" name="TextBox 60">
            <a:extLst>
              <a:ext uri="{FF2B5EF4-FFF2-40B4-BE49-F238E27FC236}">
                <a16:creationId xmlns:a16="http://schemas.microsoft.com/office/drawing/2014/main" id="{D7D5D9D5-971F-904E-A729-DC4A9A178DC6}"/>
              </a:ext>
            </a:extLst>
          </p:cNvPr>
          <p:cNvSpPr txBox="1"/>
          <p:nvPr/>
        </p:nvSpPr>
        <p:spPr>
          <a:xfrm>
            <a:off x="3477227" y="5042483"/>
            <a:ext cx="3136900" cy="492443"/>
          </a:xfrm>
          <a:prstGeom prst="rect">
            <a:avLst/>
          </a:prstGeom>
          <a:noFill/>
        </p:spPr>
        <p:txBody>
          <a:bodyPr wrap="square" rtlCol="0">
            <a:spAutoFit/>
          </a:bodyPr>
          <a:lstStyle/>
          <a:p>
            <a:r>
              <a:rPr lang="en-GB" sz="1300"/>
              <a:t>Write clearly. You should be able to read what you wrote at a very quick glance.</a:t>
            </a:r>
          </a:p>
        </p:txBody>
      </p:sp>
      <p:sp>
        <p:nvSpPr>
          <p:cNvPr id="62" name="Rounded Rectangle 61">
            <a:extLst>
              <a:ext uri="{FF2B5EF4-FFF2-40B4-BE49-F238E27FC236}">
                <a16:creationId xmlns:a16="http://schemas.microsoft.com/office/drawing/2014/main" id="{DE0BBA39-4017-8945-BDC7-1EAFE2429C25}"/>
              </a:ext>
            </a:extLst>
          </p:cNvPr>
          <p:cNvSpPr/>
          <p:nvPr/>
        </p:nvSpPr>
        <p:spPr>
          <a:xfrm>
            <a:off x="3122689" y="4329647"/>
            <a:ext cx="3513639" cy="589029"/>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a:solidFill>
                  <a:srgbClr val="81A032"/>
                </a:solidFill>
              </a:rPr>
              <a:t>3. </a:t>
            </a:r>
          </a:p>
          <a:p>
            <a:r>
              <a:rPr lang="en-GB" sz="1300">
                <a:solidFill>
                  <a:schemeClr val="tx1"/>
                </a:solidFill>
              </a:rPr>
              <a:t>  </a:t>
            </a:r>
            <a:endParaRPr lang="en-GB" sz="1300">
              <a:solidFill>
                <a:srgbClr val="81A032"/>
              </a:solidFill>
            </a:endParaRPr>
          </a:p>
        </p:txBody>
      </p:sp>
      <p:sp>
        <p:nvSpPr>
          <p:cNvPr id="63" name="TextBox 62">
            <a:extLst>
              <a:ext uri="{FF2B5EF4-FFF2-40B4-BE49-F238E27FC236}">
                <a16:creationId xmlns:a16="http://schemas.microsoft.com/office/drawing/2014/main" id="{94FB1209-DADD-DC40-848A-EF2EA8870305}"/>
              </a:ext>
            </a:extLst>
          </p:cNvPr>
          <p:cNvSpPr txBox="1"/>
          <p:nvPr/>
        </p:nvSpPr>
        <p:spPr>
          <a:xfrm>
            <a:off x="3440546" y="4387450"/>
            <a:ext cx="3271981" cy="492443"/>
          </a:xfrm>
          <a:prstGeom prst="rect">
            <a:avLst/>
          </a:prstGeom>
          <a:noFill/>
        </p:spPr>
        <p:txBody>
          <a:bodyPr wrap="square" rtlCol="0">
            <a:spAutoFit/>
          </a:bodyPr>
          <a:lstStyle/>
          <a:p>
            <a:r>
              <a:rPr lang="en-GB" sz="1300"/>
              <a:t>Keep the information as short as possible. You are condensing the information you have.</a:t>
            </a:r>
          </a:p>
        </p:txBody>
      </p:sp>
      <p:sp>
        <p:nvSpPr>
          <p:cNvPr id="12" name="Rounded Rectangle 11">
            <a:extLst>
              <a:ext uri="{FF2B5EF4-FFF2-40B4-BE49-F238E27FC236}">
                <a16:creationId xmlns:a16="http://schemas.microsoft.com/office/drawing/2014/main" id="{4B13123F-7EA4-B344-823E-1A4B5D18DA6B}"/>
              </a:ext>
            </a:extLst>
          </p:cNvPr>
          <p:cNvSpPr/>
          <p:nvPr/>
        </p:nvSpPr>
        <p:spPr>
          <a:xfrm>
            <a:off x="215821" y="1183147"/>
            <a:ext cx="6460289" cy="2198142"/>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300">
                <a:solidFill>
                  <a:schemeClr val="tx1"/>
                </a:solidFill>
              </a:rPr>
              <a:t>In preparation for completing some questions based on your learning, you are going to spend some time revising the new content.</a:t>
            </a:r>
            <a:endParaRPr lang="en-US">
              <a:solidFill>
                <a:schemeClr val="tx1"/>
              </a:solidFill>
            </a:endParaRPr>
          </a:p>
          <a:p>
            <a:endParaRPr lang="en-GB" sz="1300">
              <a:solidFill>
                <a:schemeClr val="tx1"/>
              </a:solidFill>
              <a:ea typeface="Calibri"/>
              <a:cs typeface="Calibri"/>
            </a:endParaRPr>
          </a:p>
          <a:p>
            <a:r>
              <a:rPr lang="en-GB" sz="1300">
                <a:solidFill>
                  <a:schemeClr val="tx1"/>
                </a:solidFill>
              </a:rPr>
              <a:t>To do this, you are going to try a different approach to revision called the Leitner Box. The Leitner Box was developed by a German scientist called Sebastian Leitner and is a really effective, easy to develop practice and recall system. The approach involves using flash cards to learn and recall information. To begin with, you will need to develop a bank of flash cards covering the main aspects of the content. Follow the guide below to create your flash cards. Flashcards should be used to test your knowledge, not just as a way to condense your notes further.</a:t>
            </a:r>
            <a:endParaRPr lang="en-GB">
              <a:solidFill>
                <a:schemeClr val="tx1"/>
              </a:solidFill>
            </a:endParaRPr>
          </a:p>
          <a:p>
            <a:r>
              <a:rPr lang="en-GB" sz="1300">
                <a:solidFill>
                  <a:schemeClr val="tx1"/>
                </a:solidFill>
              </a:rPr>
              <a:t> </a:t>
            </a:r>
            <a:endParaRPr lang="en-GB" sz="1300">
              <a:solidFill>
                <a:schemeClr val="tx1"/>
              </a:solidFill>
              <a:ea typeface="Calibri"/>
              <a:cs typeface="Calibri"/>
            </a:endParaRPr>
          </a:p>
          <a:p>
            <a:endParaRPr lang="en-GB" sz="1300">
              <a:solidFill>
                <a:schemeClr val="tx1"/>
              </a:solidFill>
            </a:endParaRPr>
          </a:p>
          <a:p>
            <a:r>
              <a:rPr lang="en-GB" sz="4000">
                <a:solidFill>
                  <a:schemeClr val="tx1"/>
                </a:solidFill>
              </a:rPr>
              <a:t>  </a:t>
            </a:r>
          </a:p>
        </p:txBody>
      </p:sp>
      <p:sp>
        <p:nvSpPr>
          <p:cNvPr id="66" name="TextBox 65">
            <a:extLst>
              <a:ext uri="{FF2B5EF4-FFF2-40B4-BE49-F238E27FC236}">
                <a16:creationId xmlns:a16="http://schemas.microsoft.com/office/drawing/2014/main" id="{9D310132-A3C5-E245-B9F7-DEBF02F6A1EA}"/>
              </a:ext>
            </a:extLst>
          </p:cNvPr>
          <p:cNvSpPr txBox="1"/>
          <p:nvPr/>
        </p:nvSpPr>
        <p:spPr>
          <a:xfrm>
            <a:off x="6211997" y="305154"/>
            <a:ext cx="531704" cy="307777"/>
          </a:xfrm>
          <a:prstGeom prst="rect">
            <a:avLst/>
          </a:prstGeom>
          <a:noFill/>
        </p:spPr>
        <p:txBody>
          <a:bodyPr wrap="square" rtlCol="0">
            <a:spAutoFit/>
          </a:bodyPr>
          <a:lstStyle/>
          <a:p>
            <a:pPr algn="ctr"/>
            <a:r>
              <a:rPr lang="en-GB" sz="1400"/>
              <a:t>15</a:t>
            </a:r>
          </a:p>
        </p:txBody>
      </p:sp>
    </p:spTree>
    <p:extLst>
      <p:ext uri="{BB962C8B-B14F-4D97-AF65-F5344CB8AC3E}">
        <p14:creationId xmlns:p14="http://schemas.microsoft.com/office/powerpoint/2010/main" val="1362730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4B13123F-7EA4-B344-823E-1A4B5D18DA6B}"/>
              </a:ext>
            </a:extLst>
          </p:cNvPr>
          <p:cNvSpPr/>
          <p:nvPr/>
        </p:nvSpPr>
        <p:spPr>
          <a:xfrm>
            <a:off x="203009" y="1044556"/>
            <a:ext cx="6356379" cy="1232652"/>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300">
                <a:solidFill>
                  <a:schemeClr val="tx1"/>
                </a:solidFill>
              </a:rPr>
              <a:t>Completing practice questions can really help develop your knowledge as well as your ability to apply this to demonstrate understanding. Over the next couple of pages are a selection of A Level transition questions to have a go at. </a:t>
            </a:r>
          </a:p>
          <a:p>
            <a:endParaRPr lang="en-GB" sz="1300">
              <a:solidFill>
                <a:schemeClr val="tx1"/>
              </a:solidFill>
              <a:ea typeface="Calibri"/>
              <a:cs typeface="Calibri"/>
            </a:endParaRPr>
          </a:p>
          <a:p>
            <a:r>
              <a:rPr lang="en-GB" sz="1400" b="1">
                <a:solidFill>
                  <a:srgbClr val="81A032"/>
                </a:solidFill>
                <a:ea typeface="Calibri"/>
                <a:cs typeface="Calibri"/>
              </a:rPr>
              <a:t>Water &amp; Carbon:</a:t>
            </a:r>
          </a:p>
          <a:p>
            <a:endParaRPr lang="en-GB" sz="1300">
              <a:solidFill>
                <a:schemeClr val="tx1"/>
              </a:solidFill>
              <a:ea typeface="Calibri"/>
              <a:cs typeface="Calibri"/>
            </a:endParaRPr>
          </a:p>
          <a:p>
            <a:endParaRPr lang="en-GB" sz="1300">
              <a:solidFill>
                <a:schemeClr val="tx1"/>
              </a:solidFill>
            </a:endParaRPr>
          </a:p>
          <a:p>
            <a:r>
              <a:rPr lang="en-GB" sz="1300">
                <a:solidFill>
                  <a:schemeClr val="tx1"/>
                </a:solidFill>
              </a:rPr>
              <a:t>  </a:t>
            </a:r>
          </a:p>
        </p:txBody>
      </p:sp>
      <p:pic>
        <p:nvPicPr>
          <p:cNvPr id="3" name="Picture 2" descr="Icon&#10;&#10;Description automatically generated">
            <a:extLst>
              <a:ext uri="{FF2B5EF4-FFF2-40B4-BE49-F238E27FC236}">
                <a16:creationId xmlns:a16="http://schemas.microsoft.com/office/drawing/2014/main" id="{02B2C2AC-98C4-6845-BB09-E974B552B53F}"/>
              </a:ext>
            </a:extLst>
          </p:cNvPr>
          <p:cNvPicPr>
            <a:picLocks noChangeAspect="1"/>
          </p:cNvPicPr>
          <p:nvPr/>
        </p:nvPicPr>
        <p:blipFill>
          <a:blip r:embed="rId4"/>
          <a:stretch>
            <a:fillRect/>
          </a:stretch>
        </p:blipFill>
        <p:spPr>
          <a:xfrm>
            <a:off x="838200" y="164703"/>
            <a:ext cx="4648200" cy="706375"/>
          </a:xfrm>
          <a:prstGeom prst="rect">
            <a:avLst/>
          </a:prstGeom>
        </p:spPr>
      </p:pic>
      <p:sp>
        <p:nvSpPr>
          <p:cNvPr id="5" name="TextBox 4">
            <a:extLst>
              <a:ext uri="{FF2B5EF4-FFF2-40B4-BE49-F238E27FC236}">
                <a16:creationId xmlns:a16="http://schemas.microsoft.com/office/drawing/2014/main" id="{1E6E8716-BF79-FA46-AA00-3D1A3C19D5DB}"/>
              </a:ext>
            </a:extLst>
          </p:cNvPr>
          <p:cNvSpPr txBox="1"/>
          <p:nvPr/>
        </p:nvSpPr>
        <p:spPr>
          <a:xfrm>
            <a:off x="140369" y="4856817"/>
            <a:ext cx="6413500" cy="276999"/>
          </a:xfrm>
          <a:prstGeom prst="rect">
            <a:avLst/>
          </a:prstGeom>
          <a:noFill/>
        </p:spPr>
        <p:txBody>
          <a:bodyPr wrap="square" lIns="91440" tIns="45720" rIns="91440" bIns="45720" rtlCol="0" anchor="t">
            <a:spAutoFit/>
          </a:bodyPr>
          <a:lstStyle/>
          <a:p>
            <a:pPr marL="228600" indent="-228600">
              <a:buAutoNum type="arabicPeriod" startAt="2"/>
            </a:pPr>
            <a:r>
              <a:rPr lang="en-GB" sz="1200">
                <a:solidFill>
                  <a:srgbClr val="222222"/>
                </a:solidFill>
                <a:ea typeface="+mn-lt"/>
                <a:cs typeface="+mn-lt"/>
              </a:rPr>
              <a:t>Give two examples of how carbon can be stored.</a:t>
            </a:r>
          </a:p>
        </p:txBody>
      </p:sp>
      <p:sp>
        <p:nvSpPr>
          <p:cNvPr id="6" name="TextBox 5">
            <a:extLst>
              <a:ext uri="{FF2B5EF4-FFF2-40B4-BE49-F238E27FC236}">
                <a16:creationId xmlns:a16="http://schemas.microsoft.com/office/drawing/2014/main" id="{D9A369B1-A7EA-2C4C-8646-FACE02D48B07}"/>
              </a:ext>
            </a:extLst>
          </p:cNvPr>
          <p:cNvSpPr txBox="1"/>
          <p:nvPr/>
        </p:nvSpPr>
        <p:spPr>
          <a:xfrm>
            <a:off x="293745" y="5142079"/>
            <a:ext cx="6311900" cy="2246769"/>
          </a:xfrm>
          <a:prstGeom prst="rect">
            <a:avLst/>
          </a:prstGeom>
          <a:noFill/>
        </p:spPr>
        <p:txBody>
          <a:bodyPr wrap="square" lIns="91440" tIns="45720" rIns="91440" bIns="45720" rtlCol="0" anchor="t">
            <a:spAutoFit/>
          </a:bodyPr>
          <a:lstStyle/>
          <a:p>
            <a:r>
              <a:rPr lang="en-GB" sz="2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2000">
              <a:ea typeface="Calibri"/>
              <a:cs typeface="Calibri"/>
            </a:endParaRPr>
          </a:p>
        </p:txBody>
      </p:sp>
      <p:sp>
        <p:nvSpPr>
          <p:cNvPr id="50" name="TextBox 49">
            <a:extLst>
              <a:ext uri="{FF2B5EF4-FFF2-40B4-BE49-F238E27FC236}">
                <a16:creationId xmlns:a16="http://schemas.microsoft.com/office/drawing/2014/main" id="{DCFF13EC-F932-2A4C-84BD-CBB169257C1E}"/>
              </a:ext>
            </a:extLst>
          </p:cNvPr>
          <p:cNvSpPr txBox="1"/>
          <p:nvPr/>
        </p:nvSpPr>
        <p:spPr>
          <a:xfrm>
            <a:off x="152400" y="6489700"/>
            <a:ext cx="6413500" cy="276999"/>
          </a:xfrm>
          <a:prstGeom prst="rect">
            <a:avLst/>
          </a:prstGeom>
          <a:noFill/>
        </p:spPr>
        <p:txBody>
          <a:bodyPr wrap="square" lIns="91440" tIns="45720" rIns="91440" bIns="45720" rtlCol="0" anchor="t">
            <a:spAutoFit/>
          </a:bodyPr>
          <a:lstStyle/>
          <a:p>
            <a:r>
              <a:rPr lang="en-GB" sz="1200"/>
              <a:t> </a:t>
            </a:r>
            <a:endParaRPr lang="en-US"/>
          </a:p>
        </p:txBody>
      </p:sp>
      <p:sp>
        <p:nvSpPr>
          <p:cNvPr id="51" name="TextBox 50">
            <a:extLst>
              <a:ext uri="{FF2B5EF4-FFF2-40B4-BE49-F238E27FC236}">
                <a16:creationId xmlns:a16="http://schemas.microsoft.com/office/drawing/2014/main" id="{9E76348A-BE97-6C4E-9C5E-AEDC52A87433}"/>
              </a:ext>
            </a:extLst>
          </p:cNvPr>
          <p:cNvSpPr txBox="1"/>
          <p:nvPr/>
        </p:nvSpPr>
        <p:spPr>
          <a:xfrm>
            <a:off x="269456" y="2763047"/>
            <a:ext cx="6311900" cy="1938992"/>
          </a:xfrm>
          <a:prstGeom prst="rect">
            <a:avLst/>
          </a:prstGeom>
          <a:noFill/>
        </p:spPr>
        <p:txBody>
          <a:bodyPr wrap="square" lIns="91440" tIns="45720" rIns="91440" bIns="45720" rtlCol="0" anchor="t">
            <a:spAutoFit/>
          </a:bodyPr>
          <a:lstStyle/>
          <a:p>
            <a:r>
              <a:rPr lang="en-GB" sz="2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2000">
              <a:ea typeface="Calibri"/>
              <a:cs typeface="Calibri"/>
            </a:endParaRPr>
          </a:p>
        </p:txBody>
      </p:sp>
      <p:sp>
        <p:nvSpPr>
          <p:cNvPr id="52" name="TextBox 51">
            <a:extLst>
              <a:ext uri="{FF2B5EF4-FFF2-40B4-BE49-F238E27FC236}">
                <a16:creationId xmlns:a16="http://schemas.microsoft.com/office/drawing/2014/main" id="{41954342-2DF8-6042-AB49-8F79043A1F61}"/>
              </a:ext>
            </a:extLst>
          </p:cNvPr>
          <p:cNvSpPr txBox="1"/>
          <p:nvPr/>
        </p:nvSpPr>
        <p:spPr>
          <a:xfrm>
            <a:off x="167054" y="2527300"/>
            <a:ext cx="6413500" cy="461665"/>
          </a:xfrm>
          <a:prstGeom prst="rect">
            <a:avLst/>
          </a:prstGeom>
          <a:noFill/>
        </p:spPr>
        <p:txBody>
          <a:bodyPr wrap="square" lIns="91440" tIns="45720" rIns="91440" bIns="45720" rtlCol="0" anchor="t">
            <a:spAutoFit/>
          </a:bodyPr>
          <a:lstStyle/>
          <a:p>
            <a:pPr marL="228600" indent="-228600">
              <a:buAutoNum type="arabicPeriod"/>
            </a:pPr>
            <a:r>
              <a:rPr lang="en-GB" sz="1200">
                <a:solidFill>
                  <a:srgbClr val="222222"/>
                </a:solidFill>
                <a:ea typeface="+mn-lt"/>
                <a:cs typeface="+mn-lt"/>
              </a:rPr>
              <a:t>Why is the rainforest carbon cycle important for the environment?</a:t>
            </a:r>
            <a:endParaRPr lang="en-GB" sz="1200">
              <a:solidFill>
                <a:srgbClr val="FF0000"/>
              </a:solidFill>
              <a:ea typeface="Calibri"/>
              <a:cs typeface="Calibri"/>
            </a:endParaRPr>
          </a:p>
          <a:p>
            <a:endParaRPr lang="en-GB" sz="1200"/>
          </a:p>
        </p:txBody>
      </p:sp>
      <p:sp>
        <p:nvSpPr>
          <p:cNvPr id="54" name="TextBox 53">
            <a:extLst>
              <a:ext uri="{FF2B5EF4-FFF2-40B4-BE49-F238E27FC236}">
                <a16:creationId xmlns:a16="http://schemas.microsoft.com/office/drawing/2014/main" id="{841BE0D2-7162-5C47-8A1A-8C91683027F5}"/>
              </a:ext>
            </a:extLst>
          </p:cNvPr>
          <p:cNvSpPr txBox="1"/>
          <p:nvPr/>
        </p:nvSpPr>
        <p:spPr>
          <a:xfrm>
            <a:off x="6211997" y="305154"/>
            <a:ext cx="531704" cy="307777"/>
          </a:xfrm>
          <a:prstGeom prst="rect">
            <a:avLst/>
          </a:prstGeom>
          <a:noFill/>
        </p:spPr>
        <p:txBody>
          <a:bodyPr wrap="square" rtlCol="0">
            <a:spAutoFit/>
          </a:bodyPr>
          <a:lstStyle/>
          <a:p>
            <a:pPr algn="ctr"/>
            <a:r>
              <a:rPr lang="en-GB" sz="1400"/>
              <a:t>16</a:t>
            </a:r>
          </a:p>
        </p:txBody>
      </p:sp>
      <p:sp>
        <p:nvSpPr>
          <p:cNvPr id="2" name="TextBox 1">
            <a:extLst>
              <a:ext uri="{FF2B5EF4-FFF2-40B4-BE49-F238E27FC236}">
                <a16:creationId xmlns:a16="http://schemas.microsoft.com/office/drawing/2014/main" id="{47D539F9-6F02-DB55-3F25-CA4ED44FA2F5}"/>
              </a:ext>
            </a:extLst>
          </p:cNvPr>
          <p:cNvSpPr txBox="1"/>
          <p:nvPr/>
        </p:nvSpPr>
        <p:spPr>
          <a:xfrm>
            <a:off x="198984" y="7465201"/>
            <a:ext cx="6413500" cy="276999"/>
          </a:xfrm>
          <a:prstGeom prst="rect">
            <a:avLst/>
          </a:prstGeom>
          <a:noFill/>
        </p:spPr>
        <p:txBody>
          <a:bodyPr wrap="square" lIns="91440" tIns="45720" rIns="91440" bIns="45720" rtlCol="0" anchor="t">
            <a:spAutoFit/>
          </a:bodyPr>
          <a:lstStyle/>
          <a:p>
            <a:r>
              <a:rPr lang="en-GB" sz="1200">
                <a:solidFill>
                  <a:srgbClr val="222222"/>
                </a:solidFill>
                <a:ea typeface="+mn-lt"/>
                <a:cs typeface="+mn-lt"/>
              </a:rPr>
              <a:t>3. How are water and carbon good examples of systems?</a:t>
            </a:r>
            <a:endParaRPr lang="en-US"/>
          </a:p>
        </p:txBody>
      </p:sp>
      <p:sp>
        <p:nvSpPr>
          <p:cNvPr id="7" name="TextBox 6">
            <a:extLst>
              <a:ext uri="{FF2B5EF4-FFF2-40B4-BE49-F238E27FC236}">
                <a16:creationId xmlns:a16="http://schemas.microsoft.com/office/drawing/2014/main" id="{D4ECD37E-1098-38F0-EDE7-E4785BDC3D04}"/>
              </a:ext>
            </a:extLst>
          </p:cNvPr>
          <p:cNvSpPr txBox="1"/>
          <p:nvPr/>
        </p:nvSpPr>
        <p:spPr>
          <a:xfrm>
            <a:off x="293744" y="7603925"/>
            <a:ext cx="6311900" cy="2246769"/>
          </a:xfrm>
          <a:prstGeom prst="rect">
            <a:avLst/>
          </a:prstGeom>
          <a:noFill/>
        </p:spPr>
        <p:txBody>
          <a:bodyPr wrap="square" lIns="91440" tIns="45720" rIns="91440" bIns="45720" rtlCol="0" anchor="t">
            <a:spAutoFit/>
          </a:bodyPr>
          <a:lstStyle/>
          <a:p>
            <a:r>
              <a:rPr lang="en-GB" sz="2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2000">
              <a:ea typeface="Calibri"/>
              <a:cs typeface="Calibri"/>
            </a:endParaRPr>
          </a:p>
        </p:txBody>
      </p:sp>
    </p:spTree>
    <p:extLst>
      <p:ext uri="{BB962C8B-B14F-4D97-AF65-F5344CB8AC3E}">
        <p14:creationId xmlns:p14="http://schemas.microsoft.com/office/powerpoint/2010/main" val="257854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06E50-1F1A-1ED2-C8AC-446DB8F2F264}"/>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BA34F344-9D37-6368-E9A0-456DBA19D2BD}"/>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7A58676F-8B26-1899-9E95-3E9C6C928378}"/>
              </a:ext>
            </a:extLst>
          </p:cNvPr>
          <p:cNvSpPr/>
          <p:nvPr/>
        </p:nvSpPr>
        <p:spPr>
          <a:xfrm>
            <a:off x="261623" y="912672"/>
            <a:ext cx="6297764" cy="44134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400" b="1">
                <a:solidFill>
                  <a:srgbClr val="81A032"/>
                </a:solidFill>
                <a:ea typeface="Calibri"/>
                <a:cs typeface="Calibri"/>
              </a:rPr>
              <a:t>Changing Places:</a:t>
            </a:r>
          </a:p>
          <a:p>
            <a:r>
              <a:rPr lang="en-GB" sz="1300">
                <a:solidFill>
                  <a:schemeClr val="tx1"/>
                </a:solidFill>
              </a:rPr>
              <a:t>  </a:t>
            </a:r>
          </a:p>
        </p:txBody>
      </p:sp>
      <p:pic>
        <p:nvPicPr>
          <p:cNvPr id="3" name="Picture 2" descr="Icon&#10;&#10;Description automatically generated">
            <a:extLst>
              <a:ext uri="{FF2B5EF4-FFF2-40B4-BE49-F238E27FC236}">
                <a16:creationId xmlns:a16="http://schemas.microsoft.com/office/drawing/2014/main" id="{2A3D8E75-5F4B-185A-04B4-A0203683773C}"/>
              </a:ext>
            </a:extLst>
          </p:cNvPr>
          <p:cNvPicPr>
            <a:picLocks noChangeAspect="1"/>
          </p:cNvPicPr>
          <p:nvPr/>
        </p:nvPicPr>
        <p:blipFill>
          <a:blip r:embed="rId4"/>
          <a:stretch>
            <a:fillRect/>
          </a:stretch>
        </p:blipFill>
        <p:spPr>
          <a:xfrm>
            <a:off x="838200" y="164703"/>
            <a:ext cx="4648200" cy="706375"/>
          </a:xfrm>
          <a:prstGeom prst="rect">
            <a:avLst/>
          </a:prstGeom>
        </p:spPr>
      </p:pic>
      <p:sp>
        <p:nvSpPr>
          <p:cNvPr id="6" name="TextBox 5">
            <a:extLst>
              <a:ext uri="{FF2B5EF4-FFF2-40B4-BE49-F238E27FC236}">
                <a16:creationId xmlns:a16="http://schemas.microsoft.com/office/drawing/2014/main" id="{74596AA0-4B9B-D274-190D-5718172F2C9D}"/>
              </a:ext>
            </a:extLst>
          </p:cNvPr>
          <p:cNvSpPr txBox="1"/>
          <p:nvPr/>
        </p:nvSpPr>
        <p:spPr>
          <a:xfrm>
            <a:off x="291123" y="1758462"/>
            <a:ext cx="6311900" cy="2554545"/>
          </a:xfrm>
          <a:prstGeom prst="rect">
            <a:avLst/>
          </a:prstGeom>
          <a:noFill/>
        </p:spPr>
        <p:txBody>
          <a:bodyPr wrap="square" rtlCol="0">
            <a:spAutoFit/>
          </a:bodyPr>
          <a:lstStyle/>
          <a:p>
            <a:r>
              <a:rPr lang="en-GB" sz="2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0" name="TextBox 49">
            <a:extLst>
              <a:ext uri="{FF2B5EF4-FFF2-40B4-BE49-F238E27FC236}">
                <a16:creationId xmlns:a16="http://schemas.microsoft.com/office/drawing/2014/main" id="{0AC91EEF-1C0D-C0E9-1FC3-5105F26311E9}"/>
              </a:ext>
            </a:extLst>
          </p:cNvPr>
          <p:cNvSpPr txBox="1"/>
          <p:nvPr/>
        </p:nvSpPr>
        <p:spPr>
          <a:xfrm>
            <a:off x="152400" y="6489700"/>
            <a:ext cx="6413500" cy="276999"/>
          </a:xfrm>
          <a:prstGeom prst="rect">
            <a:avLst/>
          </a:prstGeom>
          <a:noFill/>
        </p:spPr>
        <p:txBody>
          <a:bodyPr wrap="square" lIns="91440" tIns="45720" rIns="91440" bIns="45720" rtlCol="0" anchor="t">
            <a:spAutoFit/>
          </a:bodyPr>
          <a:lstStyle/>
          <a:p>
            <a:r>
              <a:rPr lang="en-GB" sz="1200"/>
              <a:t> </a:t>
            </a:r>
            <a:endParaRPr lang="en-US"/>
          </a:p>
        </p:txBody>
      </p:sp>
      <p:sp>
        <p:nvSpPr>
          <p:cNvPr id="51" name="TextBox 50">
            <a:extLst>
              <a:ext uri="{FF2B5EF4-FFF2-40B4-BE49-F238E27FC236}">
                <a16:creationId xmlns:a16="http://schemas.microsoft.com/office/drawing/2014/main" id="{E78DFEFA-4A01-3B19-6569-96EAAC38BC08}"/>
              </a:ext>
            </a:extLst>
          </p:cNvPr>
          <p:cNvSpPr txBox="1"/>
          <p:nvPr/>
        </p:nvSpPr>
        <p:spPr>
          <a:xfrm>
            <a:off x="261816" y="4840654"/>
            <a:ext cx="6311900" cy="2554545"/>
          </a:xfrm>
          <a:prstGeom prst="rect">
            <a:avLst/>
          </a:prstGeom>
          <a:noFill/>
        </p:spPr>
        <p:txBody>
          <a:bodyPr wrap="square" lIns="91440" tIns="45720" rIns="91440" bIns="45720" rtlCol="0" anchor="t">
            <a:spAutoFit/>
          </a:bodyPr>
          <a:lstStyle/>
          <a:p>
            <a:r>
              <a:rPr lang="en-GB" sz="2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p>
        </p:txBody>
      </p:sp>
      <p:sp>
        <p:nvSpPr>
          <p:cNvPr id="54" name="TextBox 53">
            <a:extLst>
              <a:ext uri="{FF2B5EF4-FFF2-40B4-BE49-F238E27FC236}">
                <a16:creationId xmlns:a16="http://schemas.microsoft.com/office/drawing/2014/main" id="{2103F1B7-B8C8-5ED3-6DBD-6831FDB8DEAC}"/>
              </a:ext>
            </a:extLst>
          </p:cNvPr>
          <p:cNvSpPr txBox="1"/>
          <p:nvPr/>
        </p:nvSpPr>
        <p:spPr>
          <a:xfrm>
            <a:off x="6211997" y="305154"/>
            <a:ext cx="531704" cy="307777"/>
          </a:xfrm>
          <a:prstGeom prst="rect">
            <a:avLst/>
          </a:prstGeom>
          <a:noFill/>
        </p:spPr>
        <p:txBody>
          <a:bodyPr wrap="square" rtlCol="0">
            <a:spAutoFit/>
          </a:bodyPr>
          <a:lstStyle/>
          <a:p>
            <a:pPr algn="ctr"/>
            <a:r>
              <a:rPr lang="en-GB" sz="1400"/>
              <a:t>16</a:t>
            </a:r>
          </a:p>
        </p:txBody>
      </p:sp>
      <p:sp>
        <p:nvSpPr>
          <p:cNvPr id="5" name="TextBox 4">
            <a:extLst>
              <a:ext uri="{FF2B5EF4-FFF2-40B4-BE49-F238E27FC236}">
                <a16:creationId xmlns:a16="http://schemas.microsoft.com/office/drawing/2014/main" id="{EBD9A180-3A31-FF0A-587B-831A041C28C9}"/>
              </a:ext>
            </a:extLst>
          </p:cNvPr>
          <p:cNvSpPr txBox="1"/>
          <p:nvPr/>
        </p:nvSpPr>
        <p:spPr>
          <a:xfrm>
            <a:off x="225670" y="1485900"/>
            <a:ext cx="6172199" cy="271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1402"/>
              </a:lnSpc>
              <a:buFont typeface=""/>
              <a:buAutoNum type="arabicPeriod"/>
            </a:pPr>
            <a:r>
              <a:rPr lang="en-GB" sz="1200">
                <a:cs typeface="Arial"/>
              </a:rPr>
              <a:t>How might space and place be different? </a:t>
            </a:r>
            <a:r>
              <a:rPr lang="en-US" sz="1200">
                <a:cs typeface="Arial"/>
              </a:rPr>
              <a:t>​​</a:t>
            </a:r>
          </a:p>
        </p:txBody>
      </p:sp>
      <p:sp>
        <p:nvSpPr>
          <p:cNvPr id="7" name="TextBox 6">
            <a:extLst>
              <a:ext uri="{FF2B5EF4-FFF2-40B4-BE49-F238E27FC236}">
                <a16:creationId xmlns:a16="http://schemas.microsoft.com/office/drawing/2014/main" id="{B0B52163-6C84-8241-F578-4F66E07725E1}"/>
              </a:ext>
            </a:extLst>
          </p:cNvPr>
          <p:cNvSpPr txBox="1"/>
          <p:nvPr/>
        </p:nvSpPr>
        <p:spPr>
          <a:xfrm>
            <a:off x="284284" y="4445978"/>
            <a:ext cx="4076700" cy="271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1402"/>
              </a:lnSpc>
              <a:buFont typeface=""/>
              <a:buAutoNum type="arabicPeriod" startAt="2"/>
            </a:pPr>
            <a:r>
              <a:rPr lang="en-GB" sz="1200">
                <a:cs typeface="Arial"/>
              </a:rPr>
              <a:t>How can people attach meanings to a place? </a:t>
            </a:r>
            <a:r>
              <a:rPr lang="en-US" sz="1200">
                <a:cs typeface="Arial"/>
              </a:rPr>
              <a:t>​​</a:t>
            </a:r>
          </a:p>
        </p:txBody>
      </p:sp>
      <p:sp>
        <p:nvSpPr>
          <p:cNvPr id="8" name="TextBox 7">
            <a:extLst>
              <a:ext uri="{FF2B5EF4-FFF2-40B4-BE49-F238E27FC236}">
                <a16:creationId xmlns:a16="http://schemas.microsoft.com/office/drawing/2014/main" id="{F6AEF31D-0DB2-B838-2183-F11025CC60C4}"/>
              </a:ext>
            </a:extLst>
          </p:cNvPr>
          <p:cNvSpPr txBox="1"/>
          <p:nvPr/>
        </p:nvSpPr>
        <p:spPr>
          <a:xfrm>
            <a:off x="254978" y="7508630"/>
            <a:ext cx="6304083" cy="4514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1402"/>
              </a:lnSpc>
              <a:buFont typeface=""/>
              <a:buAutoNum type="arabicPeriod" startAt="3"/>
            </a:pPr>
            <a:r>
              <a:rPr lang="en-GB" sz="1200">
                <a:cs typeface="Arial"/>
              </a:rPr>
              <a:t>What three ways does the text mention that might affect how somebody interacts with a space and place? </a:t>
            </a:r>
            <a:r>
              <a:rPr lang="en-US" sz="1200">
                <a:cs typeface="Arial"/>
              </a:rPr>
              <a:t>​​</a:t>
            </a:r>
          </a:p>
        </p:txBody>
      </p:sp>
      <p:sp>
        <p:nvSpPr>
          <p:cNvPr id="9" name="TextBox 8">
            <a:extLst>
              <a:ext uri="{FF2B5EF4-FFF2-40B4-BE49-F238E27FC236}">
                <a16:creationId xmlns:a16="http://schemas.microsoft.com/office/drawing/2014/main" id="{509A7E26-B055-28FC-6499-052975F9C839}"/>
              </a:ext>
            </a:extLst>
          </p:cNvPr>
          <p:cNvSpPr txBox="1"/>
          <p:nvPr/>
        </p:nvSpPr>
        <p:spPr>
          <a:xfrm>
            <a:off x="261816" y="8108461"/>
            <a:ext cx="6311900" cy="1631216"/>
          </a:xfrm>
          <a:prstGeom prst="rect">
            <a:avLst/>
          </a:prstGeom>
          <a:noFill/>
        </p:spPr>
        <p:txBody>
          <a:bodyPr wrap="square" lIns="91440" tIns="45720" rIns="91440" bIns="45720" rtlCol="0" anchor="t">
            <a:spAutoFit/>
          </a:bodyPr>
          <a:lstStyle/>
          <a:p>
            <a:r>
              <a:rPr lang="en-GB" sz="2000"/>
              <a:t>________________________________________________________________________________________________________________________________________________________________________________________________________________________________________________</a:t>
            </a:r>
            <a:endParaRPr lang="en-GB" sz="2000">
              <a:ea typeface="Calibri"/>
              <a:cs typeface="Calibri"/>
            </a:endParaRPr>
          </a:p>
        </p:txBody>
      </p:sp>
    </p:spTree>
    <p:extLst>
      <p:ext uri="{BB962C8B-B14F-4D97-AF65-F5344CB8AC3E}">
        <p14:creationId xmlns:p14="http://schemas.microsoft.com/office/powerpoint/2010/main" val="121409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1E0BE-5040-D58F-3810-F997B40F4DAD}"/>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05C7A44-F5C2-D870-586A-CDF49C3E2D52}"/>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60F73F6B-9D63-6A3B-2831-231E89F9FA29}"/>
              </a:ext>
            </a:extLst>
          </p:cNvPr>
          <p:cNvSpPr/>
          <p:nvPr/>
        </p:nvSpPr>
        <p:spPr>
          <a:xfrm>
            <a:off x="261623" y="912672"/>
            <a:ext cx="6297764" cy="44134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400" b="1">
                <a:solidFill>
                  <a:srgbClr val="81A032"/>
                </a:solidFill>
                <a:ea typeface="Calibri"/>
                <a:cs typeface="Calibri"/>
              </a:rPr>
              <a:t>Contemporary Urban Environments:</a:t>
            </a:r>
          </a:p>
          <a:p>
            <a:r>
              <a:rPr lang="en-GB" sz="1300">
                <a:solidFill>
                  <a:schemeClr val="tx1"/>
                </a:solidFill>
              </a:rPr>
              <a:t>  </a:t>
            </a:r>
          </a:p>
        </p:txBody>
      </p:sp>
      <p:pic>
        <p:nvPicPr>
          <p:cNvPr id="3" name="Picture 2" descr="Icon&#10;&#10;Description automatically generated">
            <a:extLst>
              <a:ext uri="{FF2B5EF4-FFF2-40B4-BE49-F238E27FC236}">
                <a16:creationId xmlns:a16="http://schemas.microsoft.com/office/drawing/2014/main" id="{ADFC09E5-A62D-C706-377F-7E44DFF8538E}"/>
              </a:ext>
            </a:extLst>
          </p:cNvPr>
          <p:cNvPicPr>
            <a:picLocks noChangeAspect="1"/>
          </p:cNvPicPr>
          <p:nvPr/>
        </p:nvPicPr>
        <p:blipFill>
          <a:blip r:embed="rId4"/>
          <a:stretch>
            <a:fillRect/>
          </a:stretch>
        </p:blipFill>
        <p:spPr>
          <a:xfrm>
            <a:off x="838200" y="164703"/>
            <a:ext cx="4648200" cy="706375"/>
          </a:xfrm>
          <a:prstGeom prst="rect">
            <a:avLst/>
          </a:prstGeom>
        </p:spPr>
      </p:pic>
      <p:sp>
        <p:nvSpPr>
          <p:cNvPr id="6" name="TextBox 5">
            <a:extLst>
              <a:ext uri="{FF2B5EF4-FFF2-40B4-BE49-F238E27FC236}">
                <a16:creationId xmlns:a16="http://schemas.microsoft.com/office/drawing/2014/main" id="{A73E64EE-42F8-4D09-17DD-B112BB593D76}"/>
              </a:ext>
            </a:extLst>
          </p:cNvPr>
          <p:cNvSpPr txBox="1"/>
          <p:nvPr/>
        </p:nvSpPr>
        <p:spPr>
          <a:xfrm>
            <a:off x="278722" y="1932034"/>
            <a:ext cx="6311900" cy="2554545"/>
          </a:xfrm>
          <a:prstGeom prst="rect">
            <a:avLst/>
          </a:prstGeom>
          <a:noFill/>
        </p:spPr>
        <p:txBody>
          <a:bodyPr wrap="square" rtlCol="0">
            <a:spAutoFit/>
          </a:bodyPr>
          <a:lstStyle/>
          <a:p>
            <a:r>
              <a:rPr lang="en-GB" sz="2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0" name="TextBox 49">
            <a:extLst>
              <a:ext uri="{FF2B5EF4-FFF2-40B4-BE49-F238E27FC236}">
                <a16:creationId xmlns:a16="http://schemas.microsoft.com/office/drawing/2014/main" id="{25BCE6AF-DFAA-BDA4-A9DA-630817C71F73}"/>
              </a:ext>
            </a:extLst>
          </p:cNvPr>
          <p:cNvSpPr txBox="1"/>
          <p:nvPr/>
        </p:nvSpPr>
        <p:spPr>
          <a:xfrm>
            <a:off x="152400" y="6489700"/>
            <a:ext cx="6413500" cy="276999"/>
          </a:xfrm>
          <a:prstGeom prst="rect">
            <a:avLst/>
          </a:prstGeom>
          <a:noFill/>
        </p:spPr>
        <p:txBody>
          <a:bodyPr wrap="square" lIns="91440" tIns="45720" rIns="91440" bIns="45720" rtlCol="0" anchor="t">
            <a:spAutoFit/>
          </a:bodyPr>
          <a:lstStyle/>
          <a:p>
            <a:r>
              <a:rPr lang="en-GB" sz="1200"/>
              <a:t> </a:t>
            </a:r>
            <a:endParaRPr lang="en-US"/>
          </a:p>
        </p:txBody>
      </p:sp>
      <p:sp>
        <p:nvSpPr>
          <p:cNvPr id="51" name="TextBox 50">
            <a:extLst>
              <a:ext uri="{FF2B5EF4-FFF2-40B4-BE49-F238E27FC236}">
                <a16:creationId xmlns:a16="http://schemas.microsoft.com/office/drawing/2014/main" id="{6E5B15CA-980E-0863-03E8-41FFDC3EA7F9}"/>
              </a:ext>
            </a:extLst>
          </p:cNvPr>
          <p:cNvSpPr txBox="1"/>
          <p:nvPr/>
        </p:nvSpPr>
        <p:spPr>
          <a:xfrm>
            <a:off x="237013" y="5051420"/>
            <a:ext cx="6311900" cy="2554545"/>
          </a:xfrm>
          <a:prstGeom prst="rect">
            <a:avLst/>
          </a:prstGeom>
          <a:noFill/>
        </p:spPr>
        <p:txBody>
          <a:bodyPr wrap="square" lIns="91440" tIns="45720" rIns="91440" bIns="45720" rtlCol="0" anchor="t">
            <a:spAutoFit/>
          </a:bodyPr>
          <a:lstStyle/>
          <a:p>
            <a:r>
              <a:rPr lang="en-GB" sz="2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p>
        </p:txBody>
      </p:sp>
      <p:sp>
        <p:nvSpPr>
          <p:cNvPr id="54" name="TextBox 53">
            <a:extLst>
              <a:ext uri="{FF2B5EF4-FFF2-40B4-BE49-F238E27FC236}">
                <a16:creationId xmlns:a16="http://schemas.microsoft.com/office/drawing/2014/main" id="{0BF7B50C-F036-FAB5-1D66-DA93340EF461}"/>
              </a:ext>
            </a:extLst>
          </p:cNvPr>
          <p:cNvSpPr txBox="1"/>
          <p:nvPr/>
        </p:nvSpPr>
        <p:spPr>
          <a:xfrm>
            <a:off x="6211997" y="305154"/>
            <a:ext cx="531704" cy="307777"/>
          </a:xfrm>
          <a:prstGeom prst="rect">
            <a:avLst/>
          </a:prstGeom>
          <a:noFill/>
        </p:spPr>
        <p:txBody>
          <a:bodyPr wrap="square" rtlCol="0">
            <a:spAutoFit/>
          </a:bodyPr>
          <a:lstStyle/>
          <a:p>
            <a:pPr algn="ctr"/>
            <a:r>
              <a:rPr lang="en-GB" sz="1400"/>
              <a:t>16</a:t>
            </a:r>
          </a:p>
        </p:txBody>
      </p:sp>
      <p:sp>
        <p:nvSpPr>
          <p:cNvPr id="9" name="TextBox 8">
            <a:extLst>
              <a:ext uri="{FF2B5EF4-FFF2-40B4-BE49-F238E27FC236}">
                <a16:creationId xmlns:a16="http://schemas.microsoft.com/office/drawing/2014/main" id="{DC3F09C1-130C-CA8F-9598-709C18A1B007}"/>
              </a:ext>
            </a:extLst>
          </p:cNvPr>
          <p:cNvSpPr txBox="1"/>
          <p:nvPr/>
        </p:nvSpPr>
        <p:spPr>
          <a:xfrm>
            <a:off x="261816" y="8108461"/>
            <a:ext cx="6311900" cy="1631216"/>
          </a:xfrm>
          <a:prstGeom prst="rect">
            <a:avLst/>
          </a:prstGeom>
          <a:noFill/>
        </p:spPr>
        <p:txBody>
          <a:bodyPr wrap="square" lIns="91440" tIns="45720" rIns="91440" bIns="45720" rtlCol="0" anchor="t">
            <a:spAutoFit/>
          </a:bodyPr>
          <a:lstStyle/>
          <a:p>
            <a:r>
              <a:rPr lang="en-GB" sz="2000"/>
              <a:t>________________________________________________________________________________________________________________________________________________________________________________________________________________________________________________</a:t>
            </a:r>
            <a:endParaRPr lang="en-GB" sz="2000">
              <a:ea typeface="Calibri"/>
              <a:cs typeface="Calibri"/>
            </a:endParaRPr>
          </a:p>
        </p:txBody>
      </p:sp>
      <p:sp>
        <p:nvSpPr>
          <p:cNvPr id="2" name="TextBox 1">
            <a:extLst>
              <a:ext uri="{FF2B5EF4-FFF2-40B4-BE49-F238E27FC236}">
                <a16:creationId xmlns:a16="http://schemas.microsoft.com/office/drawing/2014/main" id="{4CD5B9F6-D375-0394-A1FD-C65D5B968A65}"/>
              </a:ext>
            </a:extLst>
          </p:cNvPr>
          <p:cNvSpPr txBox="1"/>
          <p:nvPr/>
        </p:nvSpPr>
        <p:spPr>
          <a:xfrm>
            <a:off x="-497297" y="7836297"/>
            <a:ext cx="671166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a:r>
              <a:rPr lang="en-US" sz="1200">
                <a:cs typeface="Arial"/>
              </a:rPr>
              <a:t>3. What are the main challenges to SDG 11?</a:t>
            </a:r>
          </a:p>
        </p:txBody>
      </p:sp>
      <p:sp>
        <p:nvSpPr>
          <p:cNvPr id="5" name="TextBox 4">
            <a:extLst>
              <a:ext uri="{FF2B5EF4-FFF2-40B4-BE49-F238E27FC236}">
                <a16:creationId xmlns:a16="http://schemas.microsoft.com/office/drawing/2014/main" id="{0EE4FCDE-76C5-7F02-69D5-9800D072DBED}"/>
              </a:ext>
            </a:extLst>
          </p:cNvPr>
          <p:cNvSpPr txBox="1"/>
          <p:nvPr/>
        </p:nvSpPr>
        <p:spPr>
          <a:xfrm>
            <a:off x="259191" y="1525717"/>
            <a:ext cx="62776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AutoNum type="arabicPeriod"/>
            </a:pPr>
            <a:r>
              <a:rPr lang="en-US" sz="1200">
                <a:cs typeface="Arial"/>
              </a:rPr>
              <a:t>What are “urban diseases,” and why are they a barrier to a “Better City, Better Life” in human society?​</a:t>
            </a:r>
            <a:endParaRPr lang="en-US">
              <a:ea typeface="Calibri" panose="020F0502020204030204"/>
              <a:cs typeface="Calibri" panose="020F0502020204030204"/>
            </a:endParaRPr>
          </a:p>
        </p:txBody>
      </p:sp>
      <p:sp>
        <p:nvSpPr>
          <p:cNvPr id="7" name="TextBox 6">
            <a:extLst>
              <a:ext uri="{FF2B5EF4-FFF2-40B4-BE49-F238E27FC236}">
                <a16:creationId xmlns:a16="http://schemas.microsoft.com/office/drawing/2014/main" id="{F391F062-C3BF-028B-630B-D51F0FA256D3}"/>
              </a:ext>
            </a:extLst>
          </p:cNvPr>
          <p:cNvSpPr txBox="1"/>
          <p:nvPr/>
        </p:nvSpPr>
        <p:spPr>
          <a:xfrm>
            <a:off x="221986" y="4699605"/>
            <a:ext cx="63396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2. What is UN Sustainable Development Goal No 11 and how does it create “inclusive, safe, resilient and sustainable cities and human settlements”</a:t>
            </a:r>
          </a:p>
        </p:txBody>
      </p:sp>
    </p:spTree>
    <p:extLst>
      <p:ext uri="{BB962C8B-B14F-4D97-AF65-F5344CB8AC3E}">
        <p14:creationId xmlns:p14="http://schemas.microsoft.com/office/powerpoint/2010/main" val="765423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85257705"/>
              </p:ext>
            </p:extLst>
          </p:nvPr>
        </p:nvGraphicFramePr>
        <p:xfrm>
          <a:off x="234316" y="1957598"/>
          <a:ext cx="6389369" cy="7785332"/>
        </p:xfrm>
        <a:graphic>
          <a:graphicData uri="http://schemas.openxmlformats.org/drawingml/2006/table">
            <a:tbl>
              <a:tblPr firstRow="1" firstCol="1" bandRow="1">
                <a:tableStyleId>{5C22544A-7EE6-4342-B048-85BDC9FD1C3A}</a:tableStyleId>
              </a:tblPr>
              <a:tblGrid>
                <a:gridCol w="1353324">
                  <a:extLst>
                    <a:ext uri="{9D8B030D-6E8A-4147-A177-3AD203B41FA5}">
                      <a16:colId xmlns:a16="http://schemas.microsoft.com/office/drawing/2014/main" val="1614943326"/>
                    </a:ext>
                  </a:extLst>
                </a:gridCol>
                <a:gridCol w="2883876">
                  <a:extLst>
                    <a:ext uri="{9D8B030D-6E8A-4147-A177-3AD203B41FA5}">
                      <a16:colId xmlns:a16="http://schemas.microsoft.com/office/drawing/2014/main" val="319385585"/>
                    </a:ext>
                  </a:extLst>
                </a:gridCol>
                <a:gridCol w="2152169">
                  <a:extLst>
                    <a:ext uri="{9D8B030D-6E8A-4147-A177-3AD203B41FA5}">
                      <a16:colId xmlns:a16="http://schemas.microsoft.com/office/drawing/2014/main" val="3935790145"/>
                    </a:ext>
                  </a:extLst>
                </a:gridCol>
              </a:tblGrid>
              <a:tr h="1063133">
                <a:tc>
                  <a:txBody>
                    <a:bodyPr/>
                    <a:lstStyle/>
                    <a:p>
                      <a:pPr algn="ctr">
                        <a:spcAft>
                          <a:spcPts val="0"/>
                        </a:spcAft>
                      </a:pPr>
                      <a:r>
                        <a:rPr lang="en-GB" sz="1100" b="1" i="0" kern="1200">
                          <a:solidFill>
                            <a:schemeClr val="dk1"/>
                          </a:solidFill>
                          <a:effectLst/>
                          <a:latin typeface="+mn-lt"/>
                          <a:ea typeface="+mn-ea"/>
                          <a:cs typeface="+mn-cs"/>
                        </a:rPr>
                        <a:t>Source:</a:t>
                      </a:r>
                      <a:r>
                        <a:rPr lang="en-GB" sz="1100" b="0" i="0" kern="1200">
                          <a:solidFill>
                            <a:schemeClr val="dk1"/>
                          </a:solidFill>
                          <a:effectLst/>
                          <a:latin typeface="+mn-lt"/>
                          <a:ea typeface="+mn-ea"/>
                          <a:cs typeface="+mn-cs"/>
                        </a:rPr>
                        <a:t> title/where did you get this information from? </a:t>
                      </a:r>
                      <a:endParaRPr lang="en-GB" sz="10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100" b="1" i="0" kern="1200">
                          <a:solidFill>
                            <a:schemeClr val="dk1"/>
                          </a:solidFill>
                          <a:effectLst/>
                          <a:latin typeface="+mn-lt"/>
                          <a:ea typeface="+mn-ea"/>
                          <a:cs typeface="+mn-cs"/>
                        </a:rPr>
                        <a:t>Summary of information:</a:t>
                      </a:r>
                      <a:r>
                        <a:rPr lang="en-GB" sz="1100" b="0" i="0" kern="1200">
                          <a:solidFill>
                            <a:schemeClr val="dk1"/>
                          </a:solidFill>
                          <a:effectLst/>
                          <a:latin typeface="+mn-lt"/>
                          <a:ea typeface="+mn-ea"/>
                          <a:cs typeface="+mn-cs"/>
                        </a:rPr>
                        <a:t> </a:t>
                      </a:r>
                    </a:p>
                    <a:p>
                      <a:pPr algn="ctr">
                        <a:spcAft>
                          <a:spcPts val="0"/>
                        </a:spcAft>
                      </a:pPr>
                      <a:r>
                        <a:rPr lang="en-GB" sz="1100" b="0" i="0" kern="1200">
                          <a:solidFill>
                            <a:schemeClr val="dk1"/>
                          </a:solidFill>
                          <a:effectLst/>
                          <a:latin typeface="+mn-lt"/>
                          <a:ea typeface="+mn-ea"/>
                          <a:cs typeface="+mn-cs"/>
                        </a:rPr>
                        <a:t>Remember to be selective and include place names, facts and figures that you will incorporate into exam questions</a:t>
                      </a:r>
                      <a:r>
                        <a:rPr lang="en-GB" sz="1100">
                          <a:solidFill>
                            <a:sysClr val="windowText" lastClr="000000"/>
                          </a:solidFill>
                          <a:effectLst/>
                        </a:rPr>
                        <a:t> </a:t>
                      </a:r>
                      <a:endParaRPr lang="en-GB" sz="11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a:solidFill>
                            <a:sysClr val="windowText" lastClr="000000"/>
                          </a:solidFill>
                          <a:effectLst/>
                        </a:rPr>
                        <a:t>What area of the specification does it link to? </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0" i="0" kern="1200">
                          <a:solidFill>
                            <a:schemeClr val="dk1"/>
                          </a:solidFill>
                          <a:effectLst/>
                          <a:latin typeface="+mn-lt"/>
                          <a:ea typeface="+mn-ea"/>
                          <a:cs typeface="+mn-cs"/>
                        </a:rPr>
                        <a:t>How are you going to use the information? Which type of questions may you be able to incorporate the knowledge you have gained?</a:t>
                      </a:r>
                      <a:endParaRPr lang="en-GB" sz="9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46073523"/>
                  </a:ext>
                </a:extLst>
              </a:tr>
              <a:tr h="1666298">
                <a:tc>
                  <a:txBody>
                    <a:bodyPr/>
                    <a:lstStyle/>
                    <a:p>
                      <a:pPr algn="ctr">
                        <a:spcAft>
                          <a:spcPts val="0"/>
                        </a:spcAft>
                      </a:pPr>
                      <a:r>
                        <a:rPr lang="en-GB" sz="1400">
                          <a:solidFill>
                            <a:sysClr val="windowText" lastClr="000000"/>
                          </a:solidFill>
                          <a:effectLst/>
                        </a:rPr>
                        <a:t> </a:t>
                      </a:r>
                      <a:endParaRPr lang="en-GB" sz="11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en-GB" sz="11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en-GB" sz="11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9311121"/>
                  </a:ext>
                </a:extLst>
              </a:tr>
              <a:tr h="1666298">
                <a:tc>
                  <a:txBody>
                    <a:bodyPr/>
                    <a:lstStyle/>
                    <a:p>
                      <a:pPr algn="ctr">
                        <a:spcAft>
                          <a:spcPts val="0"/>
                        </a:spcAft>
                      </a:pPr>
                      <a:r>
                        <a:rPr lang="en-GB" sz="1400">
                          <a:solidFill>
                            <a:sysClr val="windowText" lastClr="000000"/>
                          </a:solidFill>
                          <a:effectLst/>
                        </a:rPr>
                        <a:t> </a:t>
                      </a:r>
                      <a:endParaRPr lang="en-GB" sz="11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solidFill>
                            <a:sysClr val="windowText" lastClr="000000"/>
                          </a:solidFill>
                          <a:effectLst/>
                        </a:rPr>
                        <a:t> </a:t>
                      </a:r>
                      <a:endParaRPr lang="en-GB" sz="11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en-GB" sz="11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4059234"/>
                  </a:ext>
                </a:extLst>
              </a:tr>
              <a:tr h="1666298">
                <a:tc>
                  <a:txBody>
                    <a:bodyPr/>
                    <a:lstStyle/>
                    <a:p>
                      <a:pPr algn="ctr">
                        <a:spcAft>
                          <a:spcPts val="0"/>
                        </a:spcAft>
                      </a:pPr>
                      <a:r>
                        <a:rPr lang="en-GB" sz="1400">
                          <a:solidFill>
                            <a:sysClr val="windowText" lastClr="000000"/>
                          </a:solidFill>
                          <a:effectLst/>
                        </a:rPr>
                        <a:t> </a:t>
                      </a:r>
                      <a:endParaRPr lang="en-GB" sz="11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solidFill>
                            <a:sysClr val="windowText" lastClr="000000"/>
                          </a:solidFill>
                          <a:effectLst/>
                        </a:rPr>
                        <a:t> </a:t>
                      </a:r>
                      <a:endParaRPr lang="en-GB" sz="11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en-GB" sz="11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774251"/>
                  </a:ext>
                </a:extLst>
              </a:tr>
              <a:tr h="1666298">
                <a:tc>
                  <a:txBody>
                    <a:bodyPr/>
                    <a:lstStyle/>
                    <a:p>
                      <a:pPr algn="ctr">
                        <a:spcAft>
                          <a:spcPts val="0"/>
                        </a:spcAft>
                      </a:pPr>
                      <a:r>
                        <a:rPr lang="en-GB" sz="1400">
                          <a:solidFill>
                            <a:sysClr val="windowText" lastClr="000000"/>
                          </a:solidFill>
                          <a:effectLst/>
                        </a:rPr>
                        <a:t> </a:t>
                      </a:r>
                      <a:endParaRPr lang="en-GB" sz="11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solidFill>
                            <a:sysClr val="windowText" lastClr="000000"/>
                          </a:solidFill>
                          <a:effectLst/>
                        </a:rPr>
                        <a:t> </a:t>
                      </a:r>
                      <a:endParaRPr lang="en-GB" sz="11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en-GB" sz="11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488377"/>
                  </a:ext>
                </a:extLst>
              </a:tr>
            </a:tbl>
          </a:graphicData>
        </a:graphic>
      </p:graphicFrame>
      <p:sp>
        <p:nvSpPr>
          <p:cNvPr id="5" name="Title 1">
            <a:extLst>
              <a:ext uri="{FF2B5EF4-FFF2-40B4-BE49-F238E27FC236}">
                <a16:creationId xmlns:a16="http://schemas.microsoft.com/office/drawing/2014/main" id="{8DF49BDF-CC04-8F4D-931A-241289E0A5A0}"/>
              </a:ext>
            </a:extLst>
          </p:cNvPr>
          <p:cNvSpPr txBox="1">
            <a:spLocks/>
          </p:cNvSpPr>
          <p:nvPr/>
        </p:nvSpPr>
        <p:spPr>
          <a:xfrm>
            <a:off x="234315" y="257272"/>
            <a:ext cx="6389370" cy="456315"/>
          </a:xfrm>
          <a:prstGeom prst="rect">
            <a:avLst/>
          </a:prstGeom>
          <a:solidFill>
            <a:schemeClr val="bg1">
              <a:lumMod val="95000"/>
            </a:schemeClr>
          </a:solidFill>
          <a:ln>
            <a:solidFill>
              <a:schemeClr val="tx1"/>
            </a:solidFill>
          </a:ln>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altLang="en-US" sz="1400" b="1">
                <a:latin typeface="Calibri" panose="020F0502020204030204" pitchFamily="34" charset="0"/>
                <a:ea typeface="Calibri" panose="020F0502020204030204" pitchFamily="34" charset="0"/>
                <a:cs typeface="Times New Roman" panose="02020603050405020304" pitchFamily="18" charset="0"/>
              </a:rPr>
              <a:t>Wider Reading Journal</a:t>
            </a:r>
            <a:endParaRPr lang="en-US" sz="1400"/>
          </a:p>
        </p:txBody>
      </p:sp>
      <p:sp>
        <p:nvSpPr>
          <p:cNvPr id="2" name="Rectangle 1">
            <a:extLst>
              <a:ext uri="{FF2B5EF4-FFF2-40B4-BE49-F238E27FC236}">
                <a16:creationId xmlns:a16="http://schemas.microsoft.com/office/drawing/2014/main" id="{9196FA24-E392-4CF1-838E-1C88895AB060}"/>
              </a:ext>
            </a:extLst>
          </p:cNvPr>
          <p:cNvSpPr/>
          <p:nvPr/>
        </p:nvSpPr>
        <p:spPr>
          <a:xfrm>
            <a:off x="234315" y="773248"/>
            <a:ext cx="6389368" cy="1107996"/>
          </a:xfrm>
          <a:prstGeom prst="rect">
            <a:avLst/>
          </a:prstGeom>
          <a:ln>
            <a:solidFill>
              <a:schemeClr val="tx1"/>
            </a:solidFill>
          </a:ln>
        </p:spPr>
        <p:txBody>
          <a:bodyPr wrap="square" lIns="91440" tIns="45720" rIns="91440" bIns="45720" anchor="t">
            <a:spAutoFit/>
          </a:bodyPr>
          <a:lstStyle/>
          <a:p>
            <a:r>
              <a:rPr lang="en-GB" sz="1100">
                <a:solidFill>
                  <a:srgbClr val="000000"/>
                </a:solidFill>
              </a:rPr>
              <a:t>To achieve the top grades in A Level Geography you need to demonstrate you can ‘think like a geographer’. This means demonstrating insight and flair and an awareness of the world beyond that presented by your core A Level textbook. You will regularly record details of additional reading and research. These will be useful to incorporate into examination responses to help the examiner appreciate that you are a truly exceptional geographer! Why not start by recording anything you read over the Summer that relates to one of the 3 units for Year 12. </a:t>
            </a:r>
            <a:endParaRPr lang="en-GB" sz="1100"/>
          </a:p>
        </p:txBody>
      </p:sp>
    </p:spTree>
    <p:extLst>
      <p:ext uri="{BB962C8B-B14F-4D97-AF65-F5344CB8AC3E}">
        <p14:creationId xmlns:p14="http://schemas.microsoft.com/office/powerpoint/2010/main" val="1834983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87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29C6EDC8-E83D-144F-AF10-B4D274826045}"/>
              </a:ext>
            </a:extLst>
          </p:cNvPr>
          <p:cNvPicPr>
            <a:picLocks noChangeAspect="1"/>
          </p:cNvPicPr>
          <p:nvPr/>
        </p:nvPicPr>
        <p:blipFill>
          <a:blip r:embed="rId2"/>
          <a:stretch>
            <a:fillRect/>
          </a:stretch>
        </p:blipFill>
        <p:spPr>
          <a:xfrm>
            <a:off x="763550" y="89941"/>
            <a:ext cx="6858000" cy="986636"/>
          </a:xfrm>
          <a:prstGeom prst="rect">
            <a:avLst/>
          </a:prstGeom>
        </p:spPr>
      </p:pic>
      <p:sp>
        <p:nvSpPr>
          <p:cNvPr id="5" name="Rounded Rectangle 4">
            <a:extLst>
              <a:ext uri="{FF2B5EF4-FFF2-40B4-BE49-F238E27FC236}">
                <a16:creationId xmlns:a16="http://schemas.microsoft.com/office/drawing/2014/main" id="{84C6BAAB-2BDA-2849-8612-319912AA2171}"/>
              </a:ext>
            </a:extLst>
          </p:cNvPr>
          <p:cNvSpPr/>
          <p:nvPr/>
        </p:nvSpPr>
        <p:spPr>
          <a:xfrm>
            <a:off x="224640" y="956968"/>
            <a:ext cx="6356042" cy="114165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300" dirty="0">
                <a:solidFill>
                  <a:schemeClr val="tx1"/>
                </a:solidFill>
              </a:rPr>
              <a:t>As a further education (FE) student you’re going to find studying a little different to what you experienced at GCSE level. You are going to be expected to take more responsibility for your learning! This booklet will help you to develop skills that can be used across geography and other FE courses </a:t>
            </a:r>
            <a:endParaRPr lang="en-GB" sz="1300" dirty="0">
              <a:solidFill>
                <a:schemeClr val="tx1"/>
              </a:solidFill>
              <a:ea typeface="Calibri"/>
              <a:cs typeface="Calibri"/>
            </a:endParaRPr>
          </a:p>
          <a:p>
            <a:endParaRPr lang="en-GB" sz="1300" dirty="0">
              <a:solidFill>
                <a:schemeClr val="tx1"/>
              </a:solidFill>
            </a:endParaRPr>
          </a:p>
          <a:p>
            <a:endParaRPr lang="en-GB" sz="1300" dirty="0">
              <a:solidFill>
                <a:schemeClr val="tx1"/>
              </a:solidFill>
            </a:endParaRPr>
          </a:p>
        </p:txBody>
      </p:sp>
      <p:pic>
        <p:nvPicPr>
          <p:cNvPr id="7" name="Picture 6" descr="A close up of a sign&#10;&#10;Description automatically generated">
            <a:extLst>
              <a:ext uri="{FF2B5EF4-FFF2-40B4-BE49-F238E27FC236}">
                <a16:creationId xmlns:a16="http://schemas.microsoft.com/office/drawing/2014/main" id="{44E88BE4-9325-F544-81D0-9943F64DB8D5}"/>
              </a:ext>
            </a:extLst>
          </p:cNvPr>
          <p:cNvPicPr/>
          <p:nvPr/>
        </p:nvPicPr>
        <p:blipFill rotWithShape="1">
          <a:blip r:embed="rId3">
            <a:extLst>
              <a:ext uri="{28A0092B-C50C-407E-A947-70E740481C1C}">
                <a14:useLocalDpi xmlns:a14="http://schemas.microsoft.com/office/drawing/2010/main" val="0"/>
              </a:ext>
            </a:extLst>
          </a:blip>
          <a:srcRect l="2309" r="82116"/>
          <a:stretch/>
        </p:blipFill>
        <p:spPr bwMode="auto">
          <a:xfrm>
            <a:off x="200025" y="176848"/>
            <a:ext cx="612775" cy="748664"/>
          </a:xfrm>
          <a:prstGeom prst="rect">
            <a:avLst/>
          </a:prstGeom>
          <a:ln>
            <a:noFill/>
          </a:ln>
          <a:extLst>
            <a:ext uri="{53640926-AAD7-44D8-BBD7-CCE9431645EC}">
              <a14:shadowObscured xmlns:a14="http://schemas.microsoft.com/office/drawing/2010/main"/>
            </a:ext>
          </a:extLst>
        </p:spPr>
      </p:pic>
      <p:sp>
        <p:nvSpPr>
          <p:cNvPr id="14" name="Rounded Rectangle 13">
            <a:extLst>
              <a:ext uri="{FF2B5EF4-FFF2-40B4-BE49-F238E27FC236}">
                <a16:creationId xmlns:a16="http://schemas.microsoft.com/office/drawing/2014/main" id="{AEC6C8FD-1245-C347-8DC2-B9CC955DDFF4}"/>
              </a:ext>
            </a:extLst>
          </p:cNvPr>
          <p:cNvSpPr/>
          <p:nvPr/>
        </p:nvSpPr>
        <p:spPr>
          <a:xfrm>
            <a:off x="196851" y="2303953"/>
            <a:ext cx="6388319" cy="7433022"/>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300" dirty="0">
                <a:solidFill>
                  <a:srgbClr val="81A032"/>
                </a:solidFill>
              </a:rPr>
              <a:t>In this booklet you are going to research Water and Carbon, Changing Places and Contemporary Urban Environments, your first three units that you will study in Year 12. This will give you some insights into the topics you will be studying, as well as some ways to organise your lesson and revision notes.</a:t>
            </a:r>
            <a:endParaRPr lang="en-GB" sz="1300" dirty="0">
              <a:solidFill>
                <a:srgbClr val="81A032"/>
              </a:solidFill>
              <a:ea typeface="Calibri"/>
              <a:cs typeface="Calibri"/>
            </a:endParaRPr>
          </a:p>
          <a:p>
            <a:endParaRPr lang="en-GB" sz="1300" dirty="0">
              <a:solidFill>
                <a:srgbClr val="81A032"/>
              </a:solidFill>
              <a:ea typeface="Calibri"/>
              <a:cs typeface="Calibri"/>
            </a:endParaRPr>
          </a:p>
          <a:p>
            <a:r>
              <a:rPr lang="en-GB" sz="1300" dirty="0">
                <a:solidFill>
                  <a:srgbClr val="81A032"/>
                </a:solidFill>
                <a:ea typeface="Calibri"/>
                <a:cs typeface="Calibri"/>
              </a:rPr>
              <a:t>You will work through the next few pages, using the PPT to help you and complete the different tasks on organising and condensing your notes, finding connections, revision and testing yourself through application to questions </a:t>
            </a:r>
          </a:p>
          <a:p>
            <a:endParaRPr lang="en-GB" sz="1300" dirty="0">
              <a:solidFill>
                <a:srgbClr val="81A032"/>
              </a:solidFill>
              <a:ea typeface="Calibri"/>
              <a:cs typeface="Calibri"/>
            </a:endParaRPr>
          </a:p>
          <a:p>
            <a:r>
              <a:rPr lang="en-GB" sz="1300" dirty="0">
                <a:solidFill>
                  <a:srgbClr val="81A032"/>
                </a:solidFill>
                <a:ea typeface="Calibri"/>
                <a:cs typeface="Calibri"/>
              </a:rPr>
              <a:t>The tasks are:</a:t>
            </a:r>
          </a:p>
          <a:p>
            <a:r>
              <a:rPr lang="en-GB" sz="1300" dirty="0">
                <a:solidFill>
                  <a:srgbClr val="81A032"/>
                </a:solidFill>
                <a:ea typeface="Calibri"/>
                <a:cs typeface="Calibri"/>
              </a:rPr>
              <a:t>Challenge 1 Cornell Notes. Watch the video and make notes on how to use Cornell Notes</a:t>
            </a:r>
          </a:p>
          <a:p>
            <a:r>
              <a:rPr lang="en-GB" sz="1300" dirty="0">
                <a:solidFill>
                  <a:srgbClr val="81A032"/>
                </a:solidFill>
                <a:ea typeface="Calibri"/>
                <a:cs typeface="Calibri"/>
              </a:rPr>
              <a:t>Challenge 2: Take note. Read the 3 unit texts provided and summarise using Cornell notes</a:t>
            </a:r>
          </a:p>
          <a:p>
            <a:r>
              <a:rPr lang="en-GB" sz="1300" dirty="0">
                <a:solidFill>
                  <a:srgbClr val="81A032"/>
                </a:solidFill>
                <a:ea typeface="Calibri"/>
                <a:cs typeface="Calibri"/>
              </a:rPr>
              <a:t>Challenge 3: Mind Mapping. Test yourself and shorten your notes whilst making connections by creating mind maps</a:t>
            </a:r>
          </a:p>
          <a:p>
            <a:r>
              <a:rPr lang="en-GB" sz="1300" dirty="0">
                <a:solidFill>
                  <a:srgbClr val="81A032"/>
                </a:solidFill>
                <a:ea typeface="Calibri"/>
                <a:cs typeface="Calibri"/>
              </a:rPr>
              <a:t>Challenge 4: Compare and Contrast. Try summarising the notes using Venn diagrams</a:t>
            </a:r>
          </a:p>
          <a:p>
            <a:r>
              <a:rPr lang="en-GB" sz="1300" dirty="0">
                <a:solidFill>
                  <a:srgbClr val="81A032"/>
                </a:solidFill>
                <a:ea typeface="Calibri"/>
                <a:cs typeface="Calibri"/>
              </a:rPr>
              <a:t>Challenge 5: Revise it. Make revision cards and use them to test yourself</a:t>
            </a:r>
          </a:p>
          <a:p>
            <a:r>
              <a:rPr lang="en-GB" sz="1300" dirty="0">
                <a:solidFill>
                  <a:srgbClr val="81A032"/>
                </a:solidFill>
                <a:ea typeface="Calibri"/>
                <a:cs typeface="Calibri"/>
              </a:rPr>
              <a:t>Challenge 6: Assess it. Test your knowledge by answering the retrieval questions</a:t>
            </a:r>
          </a:p>
          <a:p>
            <a:endParaRPr lang="en-GB" sz="1300" dirty="0">
              <a:solidFill>
                <a:srgbClr val="81A032"/>
              </a:solidFill>
              <a:ea typeface="Calibri"/>
              <a:cs typeface="Calibri"/>
            </a:endParaRPr>
          </a:p>
          <a:p>
            <a:endParaRPr lang="en-GB" sz="1300" dirty="0">
              <a:solidFill>
                <a:srgbClr val="81A032"/>
              </a:solidFill>
              <a:ea typeface="Calibri"/>
              <a:cs typeface="Calibri"/>
            </a:endParaRPr>
          </a:p>
          <a:p>
            <a:endParaRPr lang="en-GB" sz="1300" dirty="0">
              <a:solidFill>
                <a:srgbClr val="81A032"/>
              </a:solidFill>
              <a:ea typeface="Calibri"/>
              <a:cs typeface="Calibri"/>
            </a:endParaRPr>
          </a:p>
          <a:p>
            <a:r>
              <a:rPr lang="en-GB" sz="1300" dirty="0">
                <a:solidFill>
                  <a:srgbClr val="81A032"/>
                </a:solidFill>
                <a:ea typeface="Calibri"/>
                <a:cs typeface="Calibri"/>
              </a:rPr>
              <a:t>The first two units have video links too:</a:t>
            </a:r>
          </a:p>
          <a:p>
            <a:endParaRPr lang="en-GB" sz="1300" dirty="0">
              <a:solidFill>
                <a:srgbClr val="81A032"/>
              </a:solidFill>
              <a:ea typeface="Calibri"/>
              <a:cs typeface="Calibri"/>
            </a:endParaRPr>
          </a:p>
          <a:p>
            <a:r>
              <a:rPr lang="en-GB" sz="1300" b="1" dirty="0">
                <a:solidFill>
                  <a:srgbClr val="81A032"/>
                </a:solidFill>
                <a:ea typeface="Calibri"/>
                <a:cs typeface="Calibri"/>
              </a:rPr>
              <a:t>Water &amp; Carbon Cycles:</a:t>
            </a:r>
          </a:p>
          <a:p>
            <a:endParaRPr lang="en-GB" sz="1300" dirty="0">
              <a:solidFill>
                <a:srgbClr val="81A032"/>
              </a:solidFill>
              <a:ea typeface="Calibri"/>
              <a:cs typeface="Calibri"/>
            </a:endParaRPr>
          </a:p>
          <a:p>
            <a:r>
              <a:rPr lang="en-GB" sz="1300" dirty="0">
                <a:solidFill>
                  <a:srgbClr val="81A032"/>
                </a:solidFill>
              </a:rPr>
              <a:t>The link to the water and carbon videos can be found here and on the PPT: </a:t>
            </a:r>
            <a:r>
              <a:rPr lang="en-GB" sz="1300" dirty="0">
                <a:solidFill>
                  <a:srgbClr val="81A032"/>
                </a:solidFill>
                <a:ea typeface="+mn-lt"/>
                <a:cs typeface="+mn-lt"/>
                <a:hlinkClick r:id="rId4"/>
              </a:rPr>
              <a:t>Understanding The Water Cycle and Carbon Cycle</a:t>
            </a:r>
            <a:r>
              <a:rPr lang="en-GB" sz="1300" dirty="0">
                <a:solidFill>
                  <a:srgbClr val="FFFFFF"/>
                </a:solidFill>
                <a:ea typeface="+mn-lt"/>
                <a:cs typeface="+mn-lt"/>
              </a:rPr>
              <a:t> and </a:t>
            </a:r>
            <a:endParaRPr lang="en-GB" sz="1300" dirty="0">
              <a:ea typeface="Calibri"/>
              <a:cs typeface="Calibri"/>
            </a:endParaRPr>
          </a:p>
          <a:p>
            <a:endParaRPr lang="en-GB" sz="1300" dirty="0">
              <a:solidFill>
                <a:srgbClr val="81A032"/>
              </a:solidFill>
              <a:ea typeface="Calibri"/>
              <a:cs typeface="Calibri"/>
            </a:endParaRPr>
          </a:p>
          <a:p>
            <a:r>
              <a:rPr lang="en-GB" sz="1300" b="1" dirty="0">
                <a:solidFill>
                  <a:srgbClr val="81A032"/>
                </a:solidFill>
              </a:rPr>
              <a:t>Changing Places:</a:t>
            </a:r>
            <a:endParaRPr lang="en-GB" sz="1300" b="1" dirty="0">
              <a:solidFill>
                <a:srgbClr val="81A032"/>
              </a:solidFill>
              <a:ea typeface="Calibri"/>
              <a:cs typeface="Calibri"/>
            </a:endParaRPr>
          </a:p>
          <a:p>
            <a:r>
              <a:rPr lang="en-GB" sz="1300" dirty="0">
                <a:solidFill>
                  <a:srgbClr val="81A032"/>
                </a:solidFill>
              </a:rPr>
              <a:t>The link below can be used or the link on the PPT</a:t>
            </a:r>
            <a:endParaRPr lang="en-GB" sz="1300" dirty="0">
              <a:solidFill>
                <a:srgbClr val="81A032"/>
              </a:solidFill>
              <a:ea typeface="Calibri"/>
              <a:cs typeface="Calibri"/>
            </a:endParaRPr>
          </a:p>
          <a:p>
            <a:r>
              <a:rPr lang="en-GB" sz="1300" dirty="0">
                <a:solidFill>
                  <a:srgbClr val="0070C0"/>
                </a:solidFill>
                <a:ea typeface="+mn-lt"/>
                <a:cs typeface="+mn-lt"/>
                <a:hlinkClick r:id="rId5">
                  <a:extLst>
                    <a:ext uri="{A12FA001-AC4F-418D-AE19-62706E023703}">
                      <ahyp:hlinkClr xmlns:ahyp="http://schemas.microsoft.com/office/drawing/2018/hyperlinkcolor" val="tx"/>
                    </a:ext>
                  </a:extLst>
                </a:hlinkClick>
              </a:rPr>
              <a:t>https://timeforgeography.co.uk/videos-list/human-geography-research/changing-places-how-do-we-study-place/</a:t>
            </a:r>
            <a:endParaRPr lang="en-GB" sz="1300" dirty="0">
              <a:solidFill>
                <a:srgbClr val="0070C0"/>
              </a:solidFill>
              <a:ea typeface="+mn-lt"/>
              <a:cs typeface="+mn-lt"/>
            </a:endParaRPr>
          </a:p>
          <a:p>
            <a:endParaRPr lang="en-GB" sz="13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200" b="1" dirty="0">
              <a:solidFill>
                <a:srgbClr val="81A032"/>
              </a:solidFill>
              <a:ea typeface="Calibri"/>
              <a:cs typeface="Calibri"/>
            </a:endParaRPr>
          </a:p>
          <a:p>
            <a:endParaRPr lang="en-GB" sz="1300" dirty="0">
              <a:solidFill>
                <a:srgbClr val="81A032"/>
              </a:solidFill>
              <a:ea typeface="Calibri"/>
              <a:cs typeface="Calibri"/>
            </a:endParaRPr>
          </a:p>
          <a:p>
            <a:endParaRPr lang="en-GB" sz="1300" dirty="0">
              <a:solidFill>
                <a:srgbClr val="81A032"/>
              </a:solidFill>
              <a:ea typeface="Calibri"/>
              <a:cs typeface="Calibri"/>
            </a:endParaRPr>
          </a:p>
        </p:txBody>
      </p:sp>
      <p:sp>
        <p:nvSpPr>
          <p:cNvPr id="59" name="TextBox 58">
            <a:extLst>
              <a:ext uri="{FF2B5EF4-FFF2-40B4-BE49-F238E27FC236}">
                <a16:creationId xmlns:a16="http://schemas.microsoft.com/office/drawing/2014/main" id="{7AEB1D04-10FF-5A46-A01D-CA50E6A16FDA}"/>
              </a:ext>
            </a:extLst>
          </p:cNvPr>
          <p:cNvSpPr txBox="1"/>
          <p:nvPr/>
        </p:nvSpPr>
        <p:spPr>
          <a:xfrm>
            <a:off x="6211997" y="305154"/>
            <a:ext cx="531704" cy="307777"/>
          </a:xfrm>
          <a:prstGeom prst="rect">
            <a:avLst/>
          </a:prstGeom>
          <a:noFill/>
        </p:spPr>
        <p:txBody>
          <a:bodyPr wrap="square" rtlCol="0">
            <a:spAutoFit/>
          </a:bodyPr>
          <a:lstStyle/>
          <a:p>
            <a:pPr algn="ctr"/>
            <a:r>
              <a:rPr lang="en-GB" sz="1400"/>
              <a:t>3</a:t>
            </a:r>
          </a:p>
        </p:txBody>
      </p:sp>
    </p:spTree>
    <p:extLst>
      <p:ext uri="{BB962C8B-B14F-4D97-AF65-F5344CB8AC3E}">
        <p14:creationId xmlns:p14="http://schemas.microsoft.com/office/powerpoint/2010/main" val="17608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116"/>
          <a:stretch/>
        </p:blipFill>
        <p:spPr bwMode="auto">
          <a:xfrm>
            <a:off x="200025" y="176848"/>
            <a:ext cx="612775" cy="748664"/>
          </a:xfrm>
          <a:prstGeom prst="rect">
            <a:avLst/>
          </a:prstGeom>
          <a:ln>
            <a:noFill/>
          </a:ln>
          <a:extLst>
            <a:ext uri="{53640926-AAD7-44D8-BBD7-CCE9431645EC}">
              <a14:shadowObscured xmlns:a14="http://schemas.microsoft.com/office/drawing/2010/main"/>
            </a:ext>
          </a:extLst>
        </p:spPr>
      </p:pic>
      <p:sp>
        <p:nvSpPr>
          <p:cNvPr id="8" name="Rounded Rectangle 7">
            <a:extLst>
              <a:ext uri="{FF2B5EF4-FFF2-40B4-BE49-F238E27FC236}">
                <a16:creationId xmlns:a16="http://schemas.microsoft.com/office/drawing/2014/main" id="{0194D818-598A-184B-B976-C6FF44527E24}"/>
              </a:ext>
            </a:extLst>
          </p:cNvPr>
          <p:cNvSpPr/>
          <p:nvPr/>
        </p:nvSpPr>
        <p:spPr>
          <a:xfrm>
            <a:off x="209549" y="2773180"/>
            <a:ext cx="6377941" cy="5842184"/>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a:solidFill>
                  <a:srgbClr val="81A032"/>
                </a:solidFill>
              </a:rPr>
              <a:t>Cornell Notes</a:t>
            </a:r>
            <a:endParaRPr lang="en-GB">
              <a:solidFill>
                <a:srgbClr val="81A032"/>
              </a:solidFill>
            </a:endParaRPr>
          </a:p>
        </p:txBody>
      </p:sp>
      <p:sp>
        <p:nvSpPr>
          <p:cNvPr id="12" name="Rounded Rectangle 11">
            <a:extLst>
              <a:ext uri="{FF2B5EF4-FFF2-40B4-BE49-F238E27FC236}">
                <a16:creationId xmlns:a16="http://schemas.microsoft.com/office/drawing/2014/main" id="{4B13123F-7EA4-B344-823E-1A4B5D18DA6B}"/>
              </a:ext>
            </a:extLst>
          </p:cNvPr>
          <p:cNvSpPr/>
          <p:nvPr/>
        </p:nvSpPr>
        <p:spPr>
          <a:xfrm>
            <a:off x="209650" y="941978"/>
            <a:ext cx="6371032" cy="172627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300" dirty="0">
                <a:solidFill>
                  <a:schemeClr val="tx1"/>
                </a:solidFill>
              </a:rPr>
              <a:t>When studying at FE you will be expected to do wider reading. This means reading extra articles/books etc. in addition to your text books that link to your courses. Making organised notes when doing this can really help develop your knowledge and understanding. One really useful note taking technique is Cornell Notes. </a:t>
            </a:r>
          </a:p>
          <a:p>
            <a:endParaRPr lang="en-GB" sz="1300" dirty="0">
              <a:solidFill>
                <a:srgbClr val="81A032"/>
              </a:solidFill>
            </a:endParaRPr>
          </a:p>
          <a:p>
            <a:r>
              <a:rPr lang="en-GB" sz="1300" dirty="0">
                <a:solidFill>
                  <a:srgbClr val="81A032"/>
                </a:solidFill>
              </a:rPr>
              <a:t>You are going to use the Cornell Notes method of recording information from the water and carbon notes on the website link or notes on the next few pages. To do this, you are going to research how to use  Cornell Notes using the resources below. </a:t>
            </a:r>
          </a:p>
        </p:txBody>
      </p:sp>
      <p:sp>
        <p:nvSpPr>
          <p:cNvPr id="13" name="Rectangle 12">
            <a:extLst>
              <a:ext uri="{FF2B5EF4-FFF2-40B4-BE49-F238E27FC236}">
                <a16:creationId xmlns:a16="http://schemas.microsoft.com/office/drawing/2014/main" id="{BD7AAA1A-001C-A648-BB0D-3BDCBD2203A8}"/>
              </a:ext>
            </a:extLst>
          </p:cNvPr>
          <p:cNvSpPr/>
          <p:nvPr/>
        </p:nvSpPr>
        <p:spPr>
          <a:xfrm>
            <a:off x="89803" y="8615364"/>
            <a:ext cx="3292694" cy="246221"/>
          </a:xfrm>
          <a:prstGeom prst="rect">
            <a:avLst/>
          </a:prstGeom>
        </p:spPr>
        <p:txBody>
          <a:bodyPr wrap="square" lIns="91440" tIns="45720" rIns="91440" bIns="45720" anchor="t">
            <a:spAutoFit/>
          </a:bodyPr>
          <a:lstStyle/>
          <a:p>
            <a:endParaRPr lang="en-GB" sz="1000" b="1">
              <a:solidFill>
                <a:srgbClr val="81A032"/>
              </a:solidFill>
              <a:ea typeface="Calibri"/>
              <a:cs typeface="Calibri"/>
            </a:endParaRPr>
          </a:p>
        </p:txBody>
      </p:sp>
      <p:pic>
        <p:nvPicPr>
          <p:cNvPr id="38" name="Picture 37" descr="Background pattern&#10;&#10;Description automatically generated">
            <a:extLst>
              <a:ext uri="{FF2B5EF4-FFF2-40B4-BE49-F238E27FC236}">
                <a16:creationId xmlns:a16="http://schemas.microsoft.com/office/drawing/2014/main" id="{0654B708-9B4B-434A-9E00-522F6CB2F66E}"/>
              </a:ext>
            </a:extLst>
          </p:cNvPr>
          <p:cNvPicPr>
            <a:picLocks noChangeAspect="1"/>
          </p:cNvPicPr>
          <p:nvPr/>
        </p:nvPicPr>
        <p:blipFill>
          <a:blip r:embed="rId4"/>
          <a:stretch>
            <a:fillRect/>
          </a:stretch>
        </p:blipFill>
        <p:spPr>
          <a:xfrm>
            <a:off x="3267689" y="3837481"/>
            <a:ext cx="3133111" cy="4433748"/>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6890D2AE-547D-9B4B-8D26-427A507AFAAC}"/>
              </a:ext>
            </a:extLst>
          </p:cNvPr>
          <p:cNvSpPr txBox="1"/>
          <p:nvPr/>
        </p:nvSpPr>
        <p:spPr>
          <a:xfrm>
            <a:off x="299802" y="3204564"/>
            <a:ext cx="6228414" cy="492443"/>
          </a:xfrm>
          <a:prstGeom prst="rect">
            <a:avLst/>
          </a:prstGeom>
          <a:noFill/>
        </p:spPr>
        <p:txBody>
          <a:bodyPr wrap="square" rtlCol="0">
            <a:spAutoFit/>
          </a:bodyPr>
          <a:lstStyle/>
          <a:p>
            <a:r>
              <a:rPr lang="en-GB" sz="1300" dirty="0"/>
              <a:t>1. Watch the two videos about taking Cornell Notes on Internet Geography and/or the PPT: www.internetgeography.net/cornell-notes</a:t>
            </a:r>
          </a:p>
        </p:txBody>
      </p:sp>
      <p:sp>
        <p:nvSpPr>
          <p:cNvPr id="40" name="TextBox 39">
            <a:extLst>
              <a:ext uri="{FF2B5EF4-FFF2-40B4-BE49-F238E27FC236}">
                <a16:creationId xmlns:a16="http://schemas.microsoft.com/office/drawing/2014/main" id="{E1762A72-C7D1-EA4C-A57A-AA72B142A645}"/>
              </a:ext>
            </a:extLst>
          </p:cNvPr>
          <p:cNvSpPr txBox="1"/>
          <p:nvPr/>
        </p:nvSpPr>
        <p:spPr>
          <a:xfrm>
            <a:off x="302300" y="4769371"/>
            <a:ext cx="2932147" cy="2893100"/>
          </a:xfrm>
          <a:prstGeom prst="rect">
            <a:avLst/>
          </a:prstGeom>
          <a:noFill/>
        </p:spPr>
        <p:txBody>
          <a:bodyPr wrap="square" rtlCol="0">
            <a:spAutoFit/>
          </a:bodyPr>
          <a:lstStyle/>
          <a:p>
            <a:r>
              <a:rPr lang="en-GB" sz="1300" dirty="0"/>
              <a:t>2. Divide up the page on the right to prepare it for recording Cornell Notes. </a:t>
            </a:r>
          </a:p>
          <a:p>
            <a:endParaRPr lang="en-GB" sz="1300" dirty="0"/>
          </a:p>
          <a:p>
            <a:r>
              <a:rPr lang="en-GB" sz="1300" dirty="0"/>
              <a:t>3. Annotate the page on the right to show how Cornell Notes should be completed. </a:t>
            </a:r>
          </a:p>
          <a:p>
            <a:endParaRPr lang="en-GB" sz="1300" dirty="0"/>
          </a:p>
          <a:p>
            <a:r>
              <a:rPr lang="en-GB" sz="1300" dirty="0"/>
              <a:t>4. Turn over the page and look at the example Cornell Notes that have been started. Using the webpage below complete the notes (I got up to paragraph 3 so start from 4). </a:t>
            </a:r>
            <a:br>
              <a:rPr lang="en-GB" sz="1300" dirty="0"/>
            </a:br>
            <a:br>
              <a:rPr lang="en-GB" sz="1300" dirty="0"/>
            </a:br>
            <a:endParaRPr lang="en-GB" sz="1300" dirty="0"/>
          </a:p>
        </p:txBody>
      </p:sp>
      <p:pic>
        <p:nvPicPr>
          <p:cNvPr id="10" name="Picture 9" descr="Qr code&#10;&#10;Description automatically generated">
            <a:extLst>
              <a:ext uri="{FF2B5EF4-FFF2-40B4-BE49-F238E27FC236}">
                <a16:creationId xmlns:a16="http://schemas.microsoft.com/office/drawing/2014/main" id="{C90450A3-E519-3042-A6F7-A0BF226BE4A7}"/>
              </a:ext>
            </a:extLst>
          </p:cNvPr>
          <p:cNvPicPr>
            <a:picLocks noChangeAspect="1"/>
          </p:cNvPicPr>
          <p:nvPr/>
        </p:nvPicPr>
        <p:blipFill>
          <a:blip r:embed="rId5"/>
          <a:stretch>
            <a:fillRect/>
          </a:stretch>
        </p:blipFill>
        <p:spPr>
          <a:xfrm>
            <a:off x="329784" y="3787517"/>
            <a:ext cx="839449" cy="839449"/>
          </a:xfrm>
          <a:prstGeom prst="rect">
            <a:avLst/>
          </a:prstGeom>
        </p:spPr>
      </p:pic>
      <p:sp>
        <p:nvSpPr>
          <p:cNvPr id="15" name="TextBox 14">
            <a:extLst>
              <a:ext uri="{FF2B5EF4-FFF2-40B4-BE49-F238E27FC236}">
                <a16:creationId xmlns:a16="http://schemas.microsoft.com/office/drawing/2014/main" id="{206A3226-6C10-B744-A8F3-F6C6C6FB730D}"/>
              </a:ext>
            </a:extLst>
          </p:cNvPr>
          <p:cNvSpPr txBox="1"/>
          <p:nvPr/>
        </p:nvSpPr>
        <p:spPr>
          <a:xfrm>
            <a:off x="1286863" y="3978225"/>
            <a:ext cx="1753849" cy="461665"/>
          </a:xfrm>
          <a:prstGeom prst="rect">
            <a:avLst/>
          </a:prstGeom>
          <a:noFill/>
        </p:spPr>
        <p:txBody>
          <a:bodyPr wrap="square" rtlCol="0">
            <a:spAutoFit/>
          </a:bodyPr>
          <a:lstStyle/>
          <a:p>
            <a:r>
              <a:rPr lang="en-GB" sz="1200">
                <a:latin typeface="Bradley Hand" pitchFamily="2" charset="77"/>
              </a:rPr>
              <a:t>Use the link above or scan the QR code</a:t>
            </a:r>
          </a:p>
        </p:txBody>
      </p:sp>
      <p:sp>
        <p:nvSpPr>
          <p:cNvPr id="30" name="Arc 29">
            <a:extLst>
              <a:ext uri="{FF2B5EF4-FFF2-40B4-BE49-F238E27FC236}">
                <a16:creationId xmlns:a16="http://schemas.microsoft.com/office/drawing/2014/main" id="{A535588C-FCCE-BD4B-A882-0D59E3268C9B}"/>
              </a:ext>
            </a:extLst>
          </p:cNvPr>
          <p:cNvSpPr/>
          <p:nvPr/>
        </p:nvSpPr>
        <p:spPr>
          <a:xfrm rot="2120783" flipV="1">
            <a:off x="952498" y="3919929"/>
            <a:ext cx="736600" cy="533400"/>
          </a:xfrm>
          <a:prstGeom prst="arc">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44" name="Picture 43" descr="Qr code&#10;&#10;Description automatically generated">
            <a:extLst>
              <a:ext uri="{FF2B5EF4-FFF2-40B4-BE49-F238E27FC236}">
                <a16:creationId xmlns:a16="http://schemas.microsoft.com/office/drawing/2014/main" id="{D22DBE7A-20F5-EB44-9D5A-5CFD10F9451D}"/>
              </a:ext>
            </a:extLst>
          </p:cNvPr>
          <p:cNvPicPr>
            <a:picLocks noChangeAspect="1"/>
          </p:cNvPicPr>
          <p:nvPr/>
        </p:nvPicPr>
        <p:blipFill>
          <a:blip r:embed="rId6"/>
          <a:stretch>
            <a:fillRect/>
          </a:stretch>
        </p:blipFill>
        <p:spPr>
          <a:xfrm>
            <a:off x="361935" y="7683137"/>
            <a:ext cx="836909" cy="836909"/>
          </a:xfrm>
          <a:prstGeom prst="rect">
            <a:avLst/>
          </a:prstGeom>
        </p:spPr>
      </p:pic>
      <p:sp>
        <p:nvSpPr>
          <p:cNvPr id="50" name="Rectangle 49">
            <a:extLst>
              <a:ext uri="{FF2B5EF4-FFF2-40B4-BE49-F238E27FC236}">
                <a16:creationId xmlns:a16="http://schemas.microsoft.com/office/drawing/2014/main" id="{27F0DA0D-5BE1-C648-8A04-94506260D5A0}"/>
              </a:ext>
            </a:extLst>
          </p:cNvPr>
          <p:cNvSpPr/>
          <p:nvPr/>
        </p:nvSpPr>
        <p:spPr>
          <a:xfrm>
            <a:off x="301836" y="7273850"/>
            <a:ext cx="3429000" cy="261610"/>
          </a:xfrm>
          <a:prstGeom prst="rect">
            <a:avLst/>
          </a:prstGeom>
        </p:spPr>
        <p:txBody>
          <a:bodyPr>
            <a:spAutoFit/>
          </a:bodyPr>
          <a:lstStyle/>
          <a:p>
            <a:r>
              <a:rPr lang="en-GB" sz="1100" err="1"/>
              <a:t>www.alevelgeography.com</a:t>
            </a:r>
            <a:r>
              <a:rPr lang="en-GB" sz="1100"/>
              <a:t>/structure-of-the-earth</a:t>
            </a:r>
          </a:p>
        </p:txBody>
      </p:sp>
      <p:pic>
        <p:nvPicPr>
          <p:cNvPr id="56" name="Picture 55" descr="A picture containing text&#10;&#10;Description automatically generated">
            <a:extLst>
              <a:ext uri="{FF2B5EF4-FFF2-40B4-BE49-F238E27FC236}">
                <a16:creationId xmlns:a16="http://schemas.microsoft.com/office/drawing/2014/main" id="{77ACDB02-9F08-6F4B-867C-58CEEDD0236E}"/>
              </a:ext>
            </a:extLst>
          </p:cNvPr>
          <p:cNvPicPr>
            <a:picLocks noChangeAspect="1"/>
          </p:cNvPicPr>
          <p:nvPr/>
        </p:nvPicPr>
        <p:blipFill>
          <a:blip r:embed="rId7"/>
          <a:stretch>
            <a:fillRect/>
          </a:stretch>
        </p:blipFill>
        <p:spPr>
          <a:xfrm>
            <a:off x="822960" y="165800"/>
            <a:ext cx="5494713" cy="815650"/>
          </a:xfrm>
          <a:prstGeom prst="rect">
            <a:avLst/>
          </a:prstGeom>
        </p:spPr>
      </p:pic>
      <p:sp>
        <p:nvSpPr>
          <p:cNvPr id="41" name="TextBox 40">
            <a:extLst>
              <a:ext uri="{FF2B5EF4-FFF2-40B4-BE49-F238E27FC236}">
                <a16:creationId xmlns:a16="http://schemas.microsoft.com/office/drawing/2014/main" id="{C9D6D7D2-4D82-D040-9D45-1F01AE7A3E3A}"/>
              </a:ext>
            </a:extLst>
          </p:cNvPr>
          <p:cNvSpPr txBox="1"/>
          <p:nvPr/>
        </p:nvSpPr>
        <p:spPr>
          <a:xfrm>
            <a:off x="1514214" y="7758245"/>
            <a:ext cx="1753849" cy="461665"/>
          </a:xfrm>
          <a:prstGeom prst="rect">
            <a:avLst/>
          </a:prstGeom>
          <a:noFill/>
        </p:spPr>
        <p:txBody>
          <a:bodyPr wrap="square" rtlCol="0">
            <a:spAutoFit/>
          </a:bodyPr>
          <a:lstStyle/>
          <a:p>
            <a:r>
              <a:rPr lang="en-GB" sz="1200">
                <a:latin typeface="Bradley Hand" pitchFamily="2" charset="77"/>
              </a:rPr>
              <a:t>Use the link above or scan the QR code</a:t>
            </a:r>
          </a:p>
        </p:txBody>
      </p:sp>
      <p:sp>
        <p:nvSpPr>
          <p:cNvPr id="51" name="Arc 50">
            <a:extLst>
              <a:ext uri="{FF2B5EF4-FFF2-40B4-BE49-F238E27FC236}">
                <a16:creationId xmlns:a16="http://schemas.microsoft.com/office/drawing/2014/main" id="{AF89E6C1-6830-3948-8CEB-C9B438FC90CD}"/>
              </a:ext>
            </a:extLst>
          </p:cNvPr>
          <p:cNvSpPr/>
          <p:nvPr/>
        </p:nvSpPr>
        <p:spPr>
          <a:xfrm rot="2120783" flipV="1">
            <a:off x="1014957" y="7744919"/>
            <a:ext cx="736600" cy="533400"/>
          </a:xfrm>
          <a:prstGeom prst="arc">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51">
            <a:extLst>
              <a:ext uri="{FF2B5EF4-FFF2-40B4-BE49-F238E27FC236}">
                <a16:creationId xmlns:a16="http://schemas.microsoft.com/office/drawing/2014/main" id="{CF0AE8A5-E094-ED47-A4A4-A1AFAA6262E1}"/>
              </a:ext>
            </a:extLst>
          </p:cNvPr>
          <p:cNvSpPr txBox="1"/>
          <p:nvPr/>
        </p:nvSpPr>
        <p:spPr>
          <a:xfrm>
            <a:off x="6211997" y="305154"/>
            <a:ext cx="531704" cy="307777"/>
          </a:xfrm>
          <a:prstGeom prst="rect">
            <a:avLst/>
          </a:prstGeom>
          <a:noFill/>
        </p:spPr>
        <p:txBody>
          <a:bodyPr wrap="square" rtlCol="0">
            <a:spAutoFit/>
          </a:bodyPr>
          <a:lstStyle/>
          <a:p>
            <a:pPr algn="ctr"/>
            <a:r>
              <a:rPr lang="en-GB" sz="1400"/>
              <a:t>4</a:t>
            </a:r>
          </a:p>
        </p:txBody>
      </p:sp>
    </p:spTree>
    <p:extLst>
      <p:ext uri="{BB962C8B-B14F-4D97-AF65-F5344CB8AC3E}">
        <p14:creationId xmlns:p14="http://schemas.microsoft.com/office/powerpoint/2010/main" val="28716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532731" y="421273"/>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0FED5C2-8A56-DB46-AE8D-BE8C083FE00C}"/>
              </a:ext>
            </a:extLst>
          </p:cNvPr>
          <p:cNvSpPr txBox="1"/>
          <p:nvPr/>
        </p:nvSpPr>
        <p:spPr>
          <a:xfrm>
            <a:off x="1493521" y="779821"/>
            <a:ext cx="4853814" cy="646331"/>
          </a:xfrm>
          <a:prstGeom prst="rect">
            <a:avLst/>
          </a:prstGeom>
          <a:noFill/>
        </p:spPr>
        <p:txBody>
          <a:bodyPr wrap="square" rtlCol="0">
            <a:spAutoFit/>
          </a:bodyPr>
          <a:lstStyle/>
          <a:p>
            <a:r>
              <a:rPr lang="en-GB" sz="3600">
                <a:latin typeface="Bradley Hand" pitchFamily="2" charset="77"/>
              </a:rPr>
              <a:t>Structure of the Earth</a:t>
            </a:r>
          </a:p>
        </p:txBody>
      </p:sp>
      <p:sp>
        <p:nvSpPr>
          <p:cNvPr id="21" name="TextBox 20">
            <a:extLst>
              <a:ext uri="{FF2B5EF4-FFF2-40B4-BE49-F238E27FC236}">
                <a16:creationId xmlns:a16="http://schemas.microsoft.com/office/drawing/2014/main" id="{93C6F247-BC97-C142-9F03-C555CE656888}"/>
              </a:ext>
            </a:extLst>
          </p:cNvPr>
          <p:cNvSpPr txBox="1"/>
          <p:nvPr/>
        </p:nvSpPr>
        <p:spPr>
          <a:xfrm>
            <a:off x="948046" y="1505012"/>
            <a:ext cx="1703881" cy="400110"/>
          </a:xfrm>
          <a:prstGeom prst="rect">
            <a:avLst/>
          </a:prstGeom>
          <a:noFill/>
        </p:spPr>
        <p:txBody>
          <a:bodyPr wrap="square" rtlCol="0">
            <a:spAutoFit/>
          </a:bodyPr>
          <a:lstStyle/>
          <a:p>
            <a:r>
              <a:rPr lang="en-GB" sz="2000">
                <a:latin typeface="Bradley Hand" pitchFamily="2" charset="77"/>
              </a:rPr>
              <a:t>Keywords</a:t>
            </a:r>
          </a:p>
        </p:txBody>
      </p:sp>
      <p:sp>
        <p:nvSpPr>
          <p:cNvPr id="22" name="TextBox 21">
            <a:extLst>
              <a:ext uri="{FF2B5EF4-FFF2-40B4-BE49-F238E27FC236}">
                <a16:creationId xmlns:a16="http://schemas.microsoft.com/office/drawing/2014/main" id="{8822D910-6859-6E42-8158-897871314A98}"/>
              </a:ext>
            </a:extLst>
          </p:cNvPr>
          <p:cNvSpPr txBox="1"/>
          <p:nvPr/>
        </p:nvSpPr>
        <p:spPr>
          <a:xfrm>
            <a:off x="958206" y="5457252"/>
            <a:ext cx="1703881" cy="400110"/>
          </a:xfrm>
          <a:prstGeom prst="rect">
            <a:avLst/>
          </a:prstGeom>
          <a:noFill/>
        </p:spPr>
        <p:txBody>
          <a:bodyPr wrap="square" rtlCol="0">
            <a:spAutoFit/>
          </a:bodyPr>
          <a:lstStyle/>
          <a:p>
            <a:r>
              <a:rPr lang="en-GB" sz="2000">
                <a:latin typeface="Bradley Hand" pitchFamily="2" charset="77"/>
              </a:rPr>
              <a:t>Questions</a:t>
            </a:r>
          </a:p>
        </p:txBody>
      </p: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a:solidFill>
                <a:srgbClr val="81A032"/>
              </a:solidFill>
            </a:endParaRPr>
          </a:p>
        </p:txBody>
      </p:sp>
      <p:sp>
        <p:nvSpPr>
          <p:cNvPr id="24" name="TextBox 23">
            <a:extLst>
              <a:ext uri="{FF2B5EF4-FFF2-40B4-BE49-F238E27FC236}">
                <a16:creationId xmlns:a16="http://schemas.microsoft.com/office/drawing/2014/main" id="{B1AC7030-3B3C-6646-9C64-F1259FCDEA86}"/>
              </a:ext>
            </a:extLst>
          </p:cNvPr>
          <p:cNvSpPr txBox="1"/>
          <p:nvPr/>
        </p:nvSpPr>
        <p:spPr>
          <a:xfrm>
            <a:off x="-119921" y="7923966"/>
            <a:ext cx="3462727" cy="369332"/>
          </a:xfrm>
          <a:prstGeom prst="rect">
            <a:avLst/>
          </a:prstGeom>
          <a:noFill/>
        </p:spPr>
        <p:txBody>
          <a:bodyPr wrap="square" rtlCol="0">
            <a:spAutoFit/>
          </a:bodyPr>
          <a:lstStyle/>
          <a:p>
            <a:pPr algn="ctr"/>
            <a:r>
              <a:rPr lang="en-GB">
                <a:latin typeface="Bradley Hand" pitchFamily="2" charset="77"/>
              </a:rPr>
              <a:t>Summary</a:t>
            </a:r>
          </a:p>
        </p:txBody>
      </p:sp>
      <p:pic>
        <p:nvPicPr>
          <p:cNvPr id="14" name="Graphic 13">
            <a:extLst>
              <a:ext uri="{FF2B5EF4-FFF2-40B4-BE49-F238E27FC236}">
                <a16:creationId xmlns:a16="http://schemas.microsoft.com/office/drawing/2014/main" id="{DEDB110C-FA7A-0E41-BC3F-BAEC09C8B29D}"/>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2576830" y="1510030"/>
            <a:ext cx="684530" cy="684530"/>
          </a:xfrm>
          <a:prstGeom prst="rect">
            <a:avLst/>
          </a:prstGeom>
        </p:spPr>
      </p:pic>
      <p:sp>
        <p:nvSpPr>
          <p:cNvPr id="25" name="TextBox 24">
            <a:extLst>
              <a:ext uri="{FF2B5EF4-FFF2-40B4-BE49-F238E27FC236}">
                <a16:creationId xmlns:a16="http://schemas.microsoft.com/office/drawing/2014/main" id="{BDB88377-466A-204B-B15F-68E57C87D681}"/>
              </a:ext>
            </a:extLst>
          </p:cNvPr>
          <p:cNvSpPr txBox="1"/>
          <p:nvPr/>
        </p:nvSpPr>
        <p:spPr>
          <a:xfrm>
            <a:off x="948046" y="1860612"/>
            <a:ext cx="1703881" cy="938719"/>
          </a:xfrm>
          <a:prstGeom prst="rect">
            <a:avLst/>
          </a:prstGeom>
          <a:noFill/>
        </p:spPr>
        <p:txBody>
          <a:bodyPr wrap="square" rtlCol="0">
            <a:spAutoFit/>
          </a:bodyPr>
          <a:lstStyle/>
          <a:p>
            <a:r>
              <a:rPr lang="en-GB" sz="1100">
                <a:latin typeface="Bradley Hand" pitchFamily="2" charset="77"/>
              </a:rPr>
              <a:t>Continental crust</a:t>
            </a:r>
          </a:p>
          <a:p>
            <a:r>
              <a:rPr lang="en-GB" sz="1100" err="1">
                <a:latin typeface="Bradley Hand" pitchFamily="2" charset="77"/>
              </a:rPr>
              <a:t>Mohorovicic</a:t>
            </a:r>
            <a:r>
              <a:rPr lang="en-GB" sz="1100">
                <a:latin typeface="Bradley Hand" pitchFamily="2" charset="77"/>
              </a:rPr>
              <a:t> Discontinuity (Moho)</a:t>
            </a:r>
          </a:p>
          <a:p>
            <a:r>
              <a:rPr lang="en-GB" sz="1100">
                <a:latin typeface="Bradley Hand" pitchFamily="2" charset="77"/>
              </a:rPr>
              <a:t>Asthenosphere </a:t>
            </a:r>
          </a:p>
          <a:p>
            <a:r>
              <a:rPr lang="en-GB" sz="1100">
                <a:latin typeface="Bradley Hand" pitchFamily="2" charset="77"/>
              </a:rPr>
              <a:t>Lithosphere </a:t>
            </a:r>
            <a:endParaRPr lang="en-GB" sz="2000">
              <a:latin typeface="Bradley Hand" pitchFamily="2" charset="77"/>
            </a:endParaRPr>
          </a:p>
        </p:txBody>
      </p:sp>
      <p:sp>
        <p:nvSpPr>
          <p:cNvPr id="26" name="TextBox 25">
            <a:extLst>
              <a:ext uri="{FF2B5EF4-FFF2-40B4-BE49-F238E27FC236}">
                <a16:creationId xmlns:a16="http://schemas.microsoft.com/office/drawing/2014/main" id="{1DC4CDAA-E032-F54C-91F3-7391812A2D6C}"/>
              </a:ext>
            </a:extLst>
          </p:cNvPr>
          <p:cNvSpPr txBox="1"/>
          <p:nvPr/>
        </p:nvSpPr>
        <p:spPr>
          <a:xfrm>
            <a:off x="3208106" y="1750365"/>
            <a:ext cx="1703881" cy="584775"/>
          </a:xfrm>
          <a:prstGeom prst="rect">
            <a:avLst/>
          </a:prstGeom>
          <a:noFill/>
        </p:spPr>
        <p:txBody>
          <a:bodyPr wrap="square" rtlCol="0">
            <a:spAutoFit/>
          </a:bodyPr>
          <a:lstStyle/>
          <a:p>
            <a:r>
              <a:rPr lang="en-GB" sz="800">
                <a:latin typeface="Bradley Hand" pitchFamily="2" charset="77"/>
              </a:rPr>
              <a:t>inner core</a:t>
            </a:r>
          </a:p>
          <a:p>
            <a:r>
              <a:rPr lang="en-GB" sz="800">
                <a:latin typeface="Bradley Hand" pitchFamily="2" charset="77"/>
              </a:rPr>
              <a:t>outer core</a:t>
            </a:r>
          </a:p>
          <a:p>
            <a:r>
              <a:rPr lang="en-GB" sz="800">
                <a:latin typeface="Bradley Hand" pitchFamily="2" charset="77"/>
              </a:rPr>
              <a:t>mantle </a:t>
            </a:r>
          </a:p>
          <a:p>
            <a:r>
              <a:rPr lang="en-GB" sz="800">
                <a:latin typeface="Bradley Hand" pitchFamily="2" charset="77"/>
              </a:rPr>
              <a:t>crust</a:t>
            </a:r>
            <a:endParaRPr lang="en-GB" sz="1200">
              <a:latin typeface="Bradley Hand" pitchFamily="2" charset="77"/>
            </a:endParaRPr>
          </a:p>
        </p:txBody>
      </p:sp>
      <p:cxnSp>
        <p:nvCxnSpPr>
          <p:cNvPr id="16" name="Straight Connector 15">
            <a:extLst>
              <a:ext uri="{FF2B5EF4-FFF2-40B4-BE49-F238E27FC236}">
                <a16:creationId xmlns:a16="http://schemas.microsoft.com/office/drawing/2014/main" id="{5A6398E0-7614-8240-9EC8-A5B06AD60D62}"/>
              </a:ext>
            </a:extLst>
          </p:cNvPr>
          <p:cNvCxnSpPr/>
          <p:nvPr/>
        </p:nvCxnSpPr>
        <p:spPr>
          <a:xfrm flipH="1">
            <a:off x="2960451" y="1851498"/>
            <a:ext cx="321013" cy="0"/>
          </a:xfrm>
          <a:prstGeom prst="line">
            <a:avLst/>
          </a:prstGeom>
          <a:ln>
            <a:solidFill>
              <a:srgbClr val="81A032"/>
            </a:solidFill>
            <a:tailEnd type="oval" w="sm" len="sm"/>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7AD3305-560F-024E-BC08-4B316D258522}"/>
              </a:ext>
            </a:extLst>
          </p:cNvPr>
          <p:cNvCxnSpPr/>
          <p:nvPr/>
        </p:nvCxnSpPr>
        <p:spPr>
          <a:xfrm flipH="1">
            <a:off x="2966936" y="1987685"/>
            <a:ext cx="321013" cy="0"/>
          </a:xfrm>
          <a:prstGeom prst="line">
            <a:avLst/>
          </a:prstGeom>
          <a:ln>
            <a:solidFill>
              <a:srgbClr val="81A032"/>
            </a:solidFill>
            <a:tailEnd type="oval" w="sm" len="sm"/>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A7E9F3-BCFC-CC43-9937-A69B0771873A}"/>
              </a:ext>
            </a:extLst>
          </p:cNvPr>
          <p:cNvCxnSpPr/>
          <p:nvPr/>
        </p:nvCxnSpPr>
        <p:spPr>
          <a:xfrm flipH="1">
            <a:off x="2963693" y="2097932"/>
            <a:ext cx="321013" cy="0"/>
          </a:xfrm>
          <a:prstGeom prst="line">
            <a:avLst/>
          </a:prstGeom>
          <a:ln>
            <a:solidFill>
              <a:srgbClr val="81A032"/>
            </a:solidFill>
            <a:tailEnd type="oval" w="sm"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5FF66D-9B7D-B143-B54A-5D69D67E0F72}"/>
              </a:ext>
            </a:extLst>
          </p:cNvPr>
          <p:cNvCxnSpPr>
            <a:cxnSpLocks/>
          </p:cNvCxnSpPr>
          <p:nvPr/>
        </p:nvCxnSpPr>
        <p:spPr>
          <a:xfrm flipH="1" flipV="1">
            <a:off x="2924944" y="2144688"/>
            <a:ext cx="366251" cy="82948"/>
          </a:xfrm>
          <a:prstGeom prst="line">
            <a:avLst/>
          </a:prstGeom>
          <a:ln>
            <a:solidFill>
              <a:srgbClr val="81A032"/>
            </a:solidFill>
            <a:tailEnd type="oval" w="sm" len="sm"/>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1C3639B-03C0-8A46-8633-298E34FF6E9C}"/>
              </a:ext>
            </a:extLst>
          </p:cNvPr>
          <p:cNvSpPr txBox="1"/>
          <p:nvPr/>
        </p:nvSpPr>
        <p:spPr>
          <a:xfrm>
            <a:off x="3898769" y="1623906"/>
            <a:ext cx="2625247" cy="461665"/>
          </a:xfrm>
          <a:prstGeom prst="rect">
            <a:avLst/>
          </a:prstGeom>
          <a:noFill/>
        </p:spPr>
        <p:txBody>
          <a:bodyPr wrap="square" rtlCol="0">
            <a:spAutoFit/>
          </a:bodyPr>
          <a:lstStyle/>
          <a:p>
            <a:r>
              <a:rPr lang="en-GB" sz="800">
                <a:highlight>
                  <a:srgbClr val="FFFF00"/>
                </a:highlight>
                <a:latin typeface="Bradley Hand" pitchFamily="2" charset="77"/>
              </a:rPr>
              <a:t>Crust</a:t>
            </a:r>
            <a:r>
              <a:rPr lang="en-GB" sz="800">
                <a:latin typeface="Bradley Hand" pitchFamily="2" charset="77"/>
              </a:rPr>
              <a:t> – oceanic 	&gt; around 5km</a:t>
            </a:r>
            <a:br>
              <a:rPr lang="en-GB" sz="800">
                <a:latin typeface="Bradley Hand" pitchFamily="2" charset="77"/>
              </a:rPr>
            </a:br>
            <a:r>
              <a:rPr lang="en-GB" sz="800">
                <a:latin typeface="Bradley Hand" pitchFamily="2" charset="77"/>
              </a:rPr>
              <a:t>           - continental 	&gt; average around 30km (up to 		    100km large mountain ranges)</a:t>
            </a:r>
            <a:endParaRPr lang="en-GB" sz="1200">
              <a:latin typeface="Bradley Hand" pitchFamily="2" charset="77"/>
            </a:endParaRPr>
          </a:p>
        </p:txBody>
      </p:sp>
      <p:sp>
        <p:nvSpPr>
          <p:cNvPr id="38" name="TextBox 37">
            <a:extLst>
              <a:ext uri="{FF2B5EF4-FFF2-40B4-BE49-F238E27FC236}">
                <a16:creationId xmlns:a16="http://schemas.microsoft.com/office/drawing/2014/main" id="{B975F76C-4CC0-2048-B2E2-219E63833D9E}"/>
              </a:ext>
            </a:extLst>
          </p:cNvPr>
          <p:cNvSpPr txBox="1"/>
          <p:nvPr/>
        </p:nvSpPr>
        <p:spPr>
          <a:xfrm>
            <a:off x="3927952" y="2359966"/>
            <a:ext cx="2625247" cy="215444"/>
          </a:xfrm>
          <a:prstGeom prst="rect">
            <a:avLst/>
          </a:prstGeom>
          <a:noFill/>
        </p:spPr>
        <p:txBody>
          <a:bodyPr wrap="square" rtlCol="0">
            <a:spAutoFit/>
          </a:bodyPr>
          <a:lstStyle/>
          <a:p>
            <a:r>
              <a:rPr lang="en-GB" sz="800">
                <a:highlight>
                  <a:srgbClr val="FFFF00"/>
                </a:highlight>
                <a:latin typeface="Bradley Hand" pitchFamily="2" charset="77"/>
              </a:rPr>
              <a:t>Moho</a:t>
            </a:r>
            <a:r>
              <a:rPr lang="en-GB" sz="800">
                <a:latin typeface="Bradley Hand" pitchFamily="2" charset="77"/>
              </a:rPr>
              <a:t>  – boundary between the crust and mantle</a:t>
            </a:r>
            <a:endParaRPr lang="en-GB" sz="1200">
              <a:latin typeface="Bradley Hand" pitchFamily="2" charset="77"/>
            </a:endParaRPr>
          </a:p>
        </p:txBody>
      </p:sp>
      <p:sp>
        <p:nvSpPr>
          <p:cNvPr id="39" name="TextBox 38">
            <a:extLst>
              <a:ext uri="{FF2B5EF4-FFF2-40B4-BE49-F238E27FC236}">
                <a16:creationId xmlns:a16="http://schemas.microsoft.com/office/drawing/2014/main" id="{FA103003-061D-9641-8D59-705919C478F2}"/>
              </a:ext>
            </a:extLst>
          </p:cNvPr>
          <p:cNvSpPr txBox="1"/>
          <p:nvPr/>
        </p:nvSpPr>
        <p:spPr>
          <a:xfrm>
            <a:off x="3927952" y="2551277"/>
            <a:ext cx="2625247" cy="461665"/>
          </a:xfrm>
          <a:prstGeom prst="rect">
            <a:avLst/>
          </a:prstGeom>
          <a:noFill/>
        </p:spPr>
        <p:txBody>
          <a:bodyPr wrap="square" rtlCol="0">
            <a:spAutoFit/>
          </a:bodyPr>
          <a:lstStyle/>
          <a:p>
            <a:r>
              <a:rPr lang="en-GB" sz="800">
                <a:highlight>
                  <a:srgbClr val="FFFF00"/>
                </a:highlight>
                <a:latin typeface="Bradley Hand" pitchFamily="2" charset="77"/>
              </a:rPr>
              <a:t>Mantle</a:t>
            </a:r>
            <a:r>
              <a:rPr lang="en-GB" sz="800">
                <a:latin typeface="Bradley Hand" pitchFamily="2" charset="77"/>
              </a:rPr>
              <a:t>  – dense (due to temp and pressure) – semi-    </a:t>
            </a:r>
            <a:br>
              <a:rPr lang="en-GB" sz="800">
                <a:latin typeface="Bradley Hand" pitchFamily="2" charset="77"/>
              </a:rPr>
            </a:br>
            <a:r>
              <a:rPr lang="en-GB" sz="800">
                <a:latin typeface="Bradley Hand" pitchFamily="2" charset="77"/>
              </a:rPr>
              <a:t>                  solid rock – 2900km thick</a:t>
            </a:r>
          </a:p>
          <a:p>
            <a:r>
              <a:rPr lang="en-GB" sz="800">
                <a:latin typeface="Bradley Hand" pitchFamily="2" charset="77"/>
              </a:rPr>
              <a:t>              - iron / magnesium / calcium </a:t>
            </a:r>
            <a:endParaRPr lang="en-GB" sz="1200">
              <a:latin typeface="Bradley Hand" pitchFamily="2" charset="77"/>
            </a:endParaRPr>
          </a:p>
        </p:txBody>
      </p:sp>
      <p:sp>
        <p:nvSpPr>
          <p:cNvPr id="40" name="TextBox 39">
            <a:extLst>
              <a:ext uri="{FF2B5EF4-FFF2-40B4-BE49-F238E27FC236}">
                <a16:creationId xmlns:a16="http://schemas.microsoft.com/office/drawing/2014/main" id="{E7763EEE-94CB-BA42-A710-BB30F7C4C1ED}"/>
              </a:ext>
            </a:extLst>
          </p:cNvPr>
          <p:cNvSpPr txBox="1"/>
          <p:nvPr/>
        </p:nvSpPr>
        <p:spPr>
          <a:xfrm>
            <a:off x="3934437" y="2927414"/>
            <a:ext cx="2625247" cy="215444"/>
          </a:xfrm>
          <a:prstGeom prst="rect">
            <a:avLst/>
          </a:prstGeom>
          <a:noFill/>
        </p:spPr>
        <p:txBody>
          <a:bodyPr wrap="square" rtlCol="0">
            <a:spAutoFit/>
          </a:bodyPr>
          <a:lstStyle/>
          <a:p>
            <a:r>
              <a:rPr lang="en-GB" sz="800">
                <a:highlight>
                  <a:srgbClr val="FFFF00"/>
                </a:highlight>
                <a:latin typeface="Bradley Hand" pitchFamily="2" charset="77"/>
              </a:rPr>
              <a:t>Upper Mantle</a:t>
            </a:r>
            <a:r>
              <a:rPr lang="en-GB" sz="800">
                <a:latin typeface="Bradley Hand" pitchFamily="2" charset="77"/>
              </a:rPr>
              <a:t>  – </a:t>
            </a:r>
            <a:r>
              <a:rPr lang="en-GB" sz="800">
                <a:highlight>
                  <a:srgbClr val="00FFFF"/>
                </a:highlight>
                <a:latin typeface="Bradley Hand" pitchFamily="2" charset="77"/>
              </a:rPr>
              <a:t>Asthenosphere</a:t>
            </a:r>
            <a:r>
              <a:rPr lang="en-GB" sz="800">
                <a:latin typeface="Bradley Hand" pitchFamily="2" charset="77"/>
              </a:rPr>
              <a:t>              </a:t>
            </a:r>
            <a:r>
              <a:rPr lang="en-GB" sz="800">
                <a:highlight>
                  <a:srgbClr val="00FFFF"/>
                </a:highlight>
                <a:latin typeface="Bradley Hand" pitchFamily="2" charset="77"/>
              </a:rPr>
              <a:t>Lithosphere</a:t>
            </a:r>
            <a:endParaRPr lang="en-GB" sz="1200">
              <a:highlight>
                <a:srgbClr val="00FFFF"/>
              </a:highlight>
              <a:latin typeface="Bradley Hand" pitchFamily="2" charset="77"/>
            </a:endParaRPr>
          </a:p>
        </p:txBody>
      </p:sp>
      <p:cxnSp>
        <p:nvCxnSpPr>
          <p:cNvPr id="42" name="Straight Connector 41">
            <a:extLst>
              <a:ext uri="{FF2B5EF4-FFF2-40B4-BE49-F238E27FC236}">
                <a16:creationId xmlns:a16="http://schemas.microsoft.com/office/drawing/2014/main" id="{ABDF0980-E007-274C-B25D-CCEFE74FDB4A}"/>
              </a:ext>
            </a:extLst>
          </p:cNvPr>
          <p:cNvCxnSpPr/>
          <p:nvPr/>
        </p:nvCxnSpPr>
        <p:spPr>
          <a:xfrm flipH="1">
            <a:off x="4596320" y="3098259"/>
            <a:ext cx="152400" cy="158886"/>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4174D152-9802-2C4D-9B87-0FB0CD8B3CC9}"/>
              </a:ext>
            </a:extLst>
          </p:cNvPr>
          <p:cNvCxnSpPr>
            <a:cxnSpLocks/>
          </p:cNvCxnSpPr>
          <p:nvPr/>
        </p:nvCxnSpPr>
        <p:spPr>
          <a:xfrm flipH="1" flipV="1">
            <a:off x="5030821" y="3088532"/>
            <a:ext cx="152400" cy="158886"/>
          </a:xfrm>
          <a:prstGeom prst="line">
            <a:avLst/>
          </a:prstGeom>
        </p:spPr>
        <p:style>
          <a:lnRef idx="1">
            <a:schemeClr val="dk1"/>
          </a:lnRef>
          <a:fillRef idx="0">
            <a:schemeClr val="dk1"/>
          </a:fillRef>
          <a:effectRef idx="0">
            <a:schemeClr val="dk1"/>
          </a:effectRef>
          <a:fontRef idx="minor">
            <a:schemeClr val="tx1"/>
          </a:fontRef>
        </p:style>
      </p:cxnSp>
      <p:sp>
        <p:nvSpPr>
          <p:cNvPr id="44" name="Rectangle 43">
            <a:extLst>
              <a:ext uri="{FF2B5EF4-FFF2-40B4-BE49-F238E27FC236}">
                <a16:creationId xmlns:a16="http://schemas.microsoft.com/office/drawing/2014/main" id="{8F08C115-3C9B-3F4A-A8C4-433A51D107D8}"/>
              </a:ext>
            </a:extLst>
          </p:cNvPr>
          <p:cNvSpPr/>
          <p:nvPr/>
        </p:nvSpPr>
        <p:spPr>
          <a:xfrm>
            <a:off x="4035542" y="3216774"/>
            <a:ext cx="716419" cy="338554"/>
          </a:xfrm>
          <a:prstGeom prst="rect">
            <a:avLst/>
          </a:prstGeom>
        </p:spPr>
        <p:txBody>
          <a:bodyPr wrap="square">
            <a:spAutoFit/>
          </a:bodyPr>
          <a:lstStyle/>
          <a:p>
            <a:r>
              <a:rPr lang="en-GB" sz="800">
                <a:latin typeface="Bradley Hand" pitchFamily="2" charset="77"/>
              </a:rPr>
              <a:t>100 to 300 km down</a:t>
            </a:r>
            <a:endParaRPr lang="en-GB" sz="800"/>
          </a:p>
        </p:txBody>
      </p:sp>
      <p:sp>
        <p:nvSpPr>
          <p:cNvPr id="45" name="Rectangle 44">
            <a:extLst>
              <a:ext uri="{FF2B5EF4-FFF2-40B4-BE49-F238E27FC236}">
                <a16:creationId xmlns:a16="http://schemas.microsoft.com/office/drawing/2014/main" id="{A9F62AE5-BA57-7E4A-986B-9F8DEFA421ED}"/>
              </a:ext>
            </a:extLst>
          </p:cNvPr>
          <p:cNvSpPr/>
          <p:nvPr/>
        </p:nvSpPr>
        <p:spPr>
          <a:xfrm>
            <a:off x="4781329" y="3223258"/>
            <a:ext cx="846122" cy="338554"/>
          </a:xfrm>
          <a:prstGeom prst="rect">
            <a:avLst/>
          </a:prstGeom>
        </p:spPr>
        <p:txBody>
          <a:bodyPr wrap="square">
            <a:spAutoFit/>
          </a:bodyPr>
          <a:lstStyle/>
          <a:p>
            <a:r>
              <a:rPr lang="en-GB" sz="800">
                <a:latin typeface="Bradley Hand" pitchFamily="2" charset="77"/>
              </a:rPr>
              <a:t>Semi molten (flows slowly)</a:t>
            </a:r>
            <a:endParaRPr lang="en-GB" sz="800"/>
          </a:p>
        </p:txBody>
      </p:sp>
      <p:sp>
        <p:nvSpPr>
          <p:cNvPr id="46" name="Rectangle 45">
            <a:extLst>
              <a:ext uri="{FF2B5EF4-FFF2-40B4-BE49-F238E27FC236}">
                <a16:creationId xmlns:a16="http://schemas.microsoft.com/office/drawing/2014/main" id="{4CEFC9C0-B526-1341-8E41-E5DB226CB07A}"/>
              </a:ext>
            </a:extLst>
          </p:cNvPr>
          <p:cNvSpPr/>
          <p:nvPr/>
        </p:nvSpPr>
        <p:spPr>
          <a:xfrm>
            <a:off x="5535039" y="3244334"/>
            <a:ext cx="1055450" cy="461665"/>
          </a:xfrm>
          <a:prstGeom prst="rect">
            <a:avLst/>
          </a:prstGeom>
        </p:spPr>
        <p:txBody>
          <a:bodyPr wrap="square">
            <a:spAutoFit/>
          </a:bodyPr>
          <a:lstStyle/>
          <a:p>
            <a:pPr algn="ctr"/>
            <a:r>
              <a:rPr lang="en-GB" sz="800">
                <a:latin typeface="Bradley Hand" pitchFamily="2" charset="77"/>
              </a:rPr>
              <a:t>Rigid layer between crust and asthenosphere</a:t>
            </a:r>
            <a:endParaRPr lang="en-GB" sz="800"/>
          </a:p>
        </p:txBody>
      </p:sp>
      <p:cxnSp>
        <p:nvCxnSpPr>
          <p:cNvPr id="47" name="Straight Connector 46">
            <a:extLst>
              <a:ext uri="{FF2B5EF4-FFF2-40B4-BE49-F238E27FC236}">
                <a16:creationId xmlns:a16="http://schemas.microsoft.com/office/drawing/2014/main" id="{7FCEDC02-1B4F-3348-B0BB-71FB6D4A2752}"/>
              </a:ext>
            </a:extLst>
          </p:cNvPr>
          <p:cNvCxnSpPr>
            <a:cxnSpLocks/>
          </p:cNvCxnSpPr>
          <p:nvPr/>
        </p:nvCxnSpPr>
        <p:spPr>
          <a:xfrm flipV="1">
            <a:off x="5985753" y="3095017"/>
            <a:ext cx="0" cy="144293"/>
          </a:xfrm>
          <a:prstGeom prst="line">
            <a:avLst/>
          </a:prstGeom>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D2BDE134-A726-C847-9E42-8FC147940726}"/>
              </a:ext>
            </a:extLst>
          </p:cNvPr>
          <p:cNvSpPr txBox="1"/>
          <p:nvPr/>
        </p:nvSpPr>
        <p:spPr>
          <a:xfrm>
            <a:off x="954530" y="5738706"/>
            <a:ext cx="1703881" cy="600164"/>
          </a:xfrm>
          <a:prstGeom prst="rect">
            <a:avLst/>
          </a:prstGeom>
          <a:noFill/>
        </p:spPr>
        <p:txBody>
          <a:bodyPr wrap="square" rtlCol="0">
            <a:spAutoFit/>
          </a:bodyPr>
          <a:lstStyle/>
          <a:p>
            <a:r>
              <a:rPr lang="en-GB" sz="1100">
                <a:latin typeface="Bradley Hand" pitchFamily="2" charset="77"/>
              </a:rPr>
              <a:t>What are the characteristics of the Moho?</a:t>
            </a:r>
            <a:endParaRPr lang="en-GB" sz="2000">
              <a:latin typeface="Bradley Hand" pitchFamily="2" charset="77"/>
            </a:endParaRPr>
          </a:p>
        </p:txBody>
      </p:sp>
      <p:sp>
        <p:nvSpPr>
          <p:cNvPr id="30" name="TextBox 29">
            <a:extLst>
              <a:ext uri="{FF2B5EF4-FFF2-40B4-BE49-F238E27FC236}">
                <a16:creationId xmlns:a16="http://schemas.microsoft.com/office/drawing/2014/main" id="{D02B2E12-EE08-A243-9E3E-8747D9A86A18}"/>
              </a:ext>
            </a:extLst>
          </p:cNvPr>
          <p:cNvSpPr txBox="1"/>
          <p:nvPr/>
        </p:nvSpPr>
        <p:spPr>
          <a:xfrm>
            <a:off x="6211997" y="305154"/>
            <a:ext cx="531704" cy="307777"/>
          </a:xfrm>
          <a:prstGeom prst="rect">
            <a:avLst/>
          </a:prstGeom>
          <a:noFill/>
        </p:spPr>
        <p:txBody>
          <a:bodyPr wrap="square" rtlCol="0">
            <a:spAutoFit/>
          </a:bodyPr>
          <a:lstStyle/>
          <a:p>
            <a:pPr algn="ctr"/>
            <a:r>
              <a:rPr lang="en-GB" sz="1400"/>
              <a:t>5</a:t>
            </a:r>
          </a:p>
        </p:txBody>
      </p:sp>
      <p:sp>
        <p:nvSpPr>
          <p:cNvPr id="3" name="TextBox 2">
            <a:extLst>
              <a:ext uri="{FF2B5EF4-FFF2-40B4-BE49-F238E27FC236}">
                <a16:creationId xmlns:a16="http://schemas.microsoft.com/office/drawing/2014/main" id="{BBEF6ADB-C3FF-8F6E-6E54-9D64513DC1EF}"/>
              </a:ext>
            </a:extLst>
          </p:cNvPr>
          <p:cNvSpPr txBox="1"/>
          <p:nvPr/>
        </p:nvSpPr>
        <p:spPr>
          <a:xfrm>
            <a:off x="1332763" y="403398"/>
            <a:ext cx="6130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81A032"/>
                </a:solidFill>
                <a:ea typeface="Calibri"/>
                <a:cs typeface="Calibri"/>
              </a:rPr>
              <a:t>An example:</a:t>
            </a:r>
            <a:endParaRPr lang="en-US"/>
          </a:p>
        </p:txBody>
      </p:sp>
    </p:spTree>
    <p:extLst>
      <p:ext uri="{BB962C8B-B14F-4D97-AF65-F5344CB8AC3E}">
        <p14:creationId xmlns:p14="http://schemas.microsoft.com/office/powerpoint/2010/main" val="946331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A5133-46BA-2104-D372-7D55D2EB0027}"/>
            </a:ext>
          </a:extLst>
        </p:cNvPr>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86125D47-9719-FB4A-42C8-6A472A4CAB2E}"/>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48358DBC-45D0-68F7-9296-E02AA18A9F87}"/>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973C97-B0EA-454F-B3C4-293FD717D103}"/>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DE21766-ACA4-4B3F-AA8C-0530C66DE80A}"/>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F67D1D8-E4C3-43C2-4158-B3A2B6949093}"/>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a:solidFill>
                <a:srgbClr val="81A032"/>
              </a:solidFill>
            </a:endParaRPr>
          </a:p>
        </p:txBody>
      </p:sp>
      <p:sp>
        <p:nvSpPr>
          <p:cNvPr id="11" name="TextBox 10">
            <a:extLst>
              <a:ext uri="{FF2B5EF4-FFF2-40B4-BE49-F238E27FC236}">
                <a16:creationId xmlns:a16="http://schemas.microsoft.com/office/drawing/2014/main" id="{F7C09792-5FC6-2A74-1C32-8918D031DFE4}"/>
              </a:ext>
            </a:extLst>
          </p:cNvPr>
          <p:cNvSpPr txBox="1"/>
          <p:nvPr/>
        </p:nvSpPr>
        <p:spPr>
          <a:xfrm>
            <a:off x="6211997" y="305154"/>
            <a:ext cx="531704" cy="307777"/>
          </a:xfrm>
          <a:prstGeom prst="rect">
            <a:avLst/>
          </a:prstGeom>
          <a:noFill/>
        </p:spPr>
        <p:txBody>
          <a:bodyPr wrap="square" rtlCol="0">
            <a:spAutoFit/>
          </a:bodyPr>
          <a:lstStyle/>
          <a:p>
            <a:pPr algn="ctr"/>
            <a:r>
              <a:rPr lang="en-GB" sz="1400"/>
              <a:t>7</a:t>
            </a:r>
          </a:p>
        </p:txBody>
      </p:sp>
      <p:sp>
        <p:nvSpPr>
          <p:cNvPr id="3" name="TextBox 2">
            <a:extLst>
              <a:ext uri="{FF2B5EF4-FFF2-40B4-BE49-F238E27FC236}">
                <a16:creationId xmlns:a16="http://schemas.microsoft.com/office/drawing/2014/main" id="{1816D0B2-E411-F656-9B2A-8CB3C15708E1}"/>
              </a:ext>
            </a:extLst>
          </p:cNvPr>
          <p:cNvSpPr txBox="1"/>
          <p:nvPr/>
        </p:nvSpPr>
        <p:spPr>
          <a:xfrm>
            <a:off x="990607" y="448020"/>
            <a:ext cx="53869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81A032"/>
                </a:solidFill>
                <a:ea typeface="Calibri"/>
                <a:cs typeface="Calibri"/>
              </a:rPr>
              <a:t>Add your own summary notes on how to lay out Cornell notes here:</a:t>
            </a:r>
          </a:p>
        </p:txBody>
      </p:sp>
    </p:spTree>
    <p:extLst>
      <p:ext uri="{BB962C8B-B14F-4D97-AF65-F5344CB8AC3E}">
        <p14:creationId xmlns:p14="http://schemas.microsoft.com/office/powerpoint/2010/main" val="14876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4B13123F-7EA4-B344-823E-1A4B5D18DA6B}"/>
              </a:ext>
            </a:extLst>
          </p:cNvPr>
          <p:cNvSpPr/>
          <p:nvPr/>
        </p:nvSpPr>
        <p:spPr>
          <a:xfrm>
            <a:off x="194774" y="927106"/>
            <a:ext cx="6356156" cy="58458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300">
                <a:solidFill>
                  <a:srgbClr val="81A032"/>
                </a:solidFill>
              </a:rPr>
              <a:t>Read the following 3 articles and complete Cornell Notes for each. Pages have been provided in this booklet for you to complete the activity. </a:t>
            </a:r>
            <a:endParaRPr lang="en-GB"/>
          </a:p>
        </p:txBody>
      </p:sp>
      <p:pic>
        <p:nvPicPr>
          <p:cNvPr id="9" name="Picture 8" descr="Yellow text on a black background&#10;&#10;Description automatically generated with medium confidence">
            <a:extLst>
              <a:ext uri="{FF2B5EF4-FFF2-40B4-BE49-F238E27FC236}">
                <a16:creationId xmlns:a16="http://schemas.microsoft.com/office/drawing/2014/main" id="{5BAAB8D1-B2AA-4A42-BF47-CD46C127CD1D}"/>
              </a:ext>
            </a:extLst>
          </p:cNvPr>
          <p:cNvPicPr>
            <a:picLocks noChangeAspect="1"/>
          </p:cNvPicPr>
          <p:nvPr/>
        </p:nvPicPr>
        <p:blipFill>
          <a:blip r:embed="rId4"/>
          <a:stretch>
            <a:fillRect/>
          </a:stretch>
        </p:blipFill>
        <p:spPr>
          <a:xfrm>
            <a:off x="640080" y="154270"/>
            <a:ext cx="5490556" cy="815033"/>
          </a:xfrm>
          <a:prstGeom prst="rect">
            <a:avLst/>
          </a:prstGeom>
        </p:spPr>
      </p:pic>
      <p:sp>
        <p:nvSpPr>
          <p:cNvPr id="38" name="TextBox 37">
            <a:extLst>
              <a:ext uri="{FF2B5EF4-FFF2-40B4-BE49-F238E27FC236}">
                <a16:creationId xmlns:a16="http://schemas.microsoft.com/office/drawing/2014/main" id="{3BB18653-CD16-884E-BA67-360303C14A45}"/>
              </a:ext>
            </a:extLst>
          </p:cNvPr>
          <p:cNvSpPr txBox="1"/>
          <p:nvPr/>
        </p:nvSpPr>
        <p:spPr>
          <a:xfrm>
            <a:off x="6211997" y="305154"/>
            <a:ext cx="531704" cy="307777"/>
          </a:xfrm>
          <a:prstGeom prst="rect">
            <a:avLst/>
          </a:prstGeom>
          <a:noFill/>
        </p:spPr>
        <p:txBody>
          <a:bodyPr wrap="square" rtlCol="0">
            <a:spAutoFit/>
          </a:bodyPr>
          <a:lstStyle/>
          <a:p>
            <a:pPr algn="ctr"/>
            <a:r>
              <a:rPr lang="en-GB" sz="1400"/>
              <a:t>6</a:t>
            </a:r>
          </a:p>
        </p:txBody>
      </p:sp>
    </p:spTree>
    <p:extLst>
      <p:ext uri="{BB962C8B-B14F-4D97-AF65-F5344CB8AC3E}">
        <p14:creationId xmlns:p14="http://schemas.microsoft.com/office/powerpoint/2010/main" val="151171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A70AB-1D71-0256-3AFE-A31EB41C883B}"/>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07AA0FF4-B955-29E7-F869-118899275D89}"/>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459E6DB9-8600-1045-0530-DA9F08BB6F4C}"/>
              </a:ext>
            </a:extLst>
          </p:cNvPr>
          <p:cNvSpPr/>
          <p:nvPr/>
        </p:nvSpPr>
        <p:spPr>
          <a:xfrm>
            <a:off x="194774" y="927106"/>
            <a:ext cx="6356156" cy="58458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sz="1300">
                <a:solidFill>
                  <a:srgbClr val="81A032"/>
                </a:solidFill>
              </a:rPr>
              <a:t>Read the articles and complete Cornell Notes for each article. Pages have been provided in this booklet for you to complete the activity. Video links are on the PPT</a:t>
            </a:r>
            <a:endParaRPr lang="en-GB"/>
          </a:p>
        </p:txBody>
      </p:sp>
      <p:pic>
        <p:nvPicPr>
          <p:cNvPr id="9" name="Picture 8" descr="Yellow text on a black background&#10;&#10;Description automatically generated with medium confidence">
            <a:extLst>
              <a:ext uri="{FF2B5EF4-FFF2-40B4-BE49-F238E27FC236}">
                <a16:creationId xmlns:a16="http://schemas.microsoft.com/office/drawing/2014/main" id="{36BCF724-70FC-528E-4811-979B5C8B4C65}"/>
              </a:ext>
            </a:extLst>
          </p:cNvPr>
          <p:cNvPicPr>
            <a:picLocks noChangeAspect="1"/>
          </p:cNvPicPr>
          <p:nvPr/>
        </p:nvPicPr>
        <p:blipFill>
          <a:blip r:embed="rId4"/>
          <a:stretch>
            <a:fillRect/>
          </a:stretch>
        </p:blipFill>
        <p:spPr>
          <a:xfrm>
            <a:off x="640080" y="154270"/>
            <a:ext cx="5490556" cy="815033"/>
          </a:xfrm>
          <a:prstGeom prst="rect">
            <a:avLst/>
          </a:prstGeom>
        </p:spPr>
      </p:pic>
      <p:sp>
        <p:nvSpPr>
          <p:cNvPr id="38" name="TextBox 37">
            <a:extLst>
              <a:ext uri="{FF2B5EF4-FFF2-40B4-BE49-F238E27FC236}">
                <a16:creationId xmlns:a16="http://schemas.microsoft.com/office/drawing/2014/main" id="{6B28F984-1547-8B32-701D-6ABEEDF0307C}"/>
              </a:ext>
            </a:extLst>
          </p:cNvPr>
          <p:cNvSpPr txBox="1"/>
          <p:nvPr/>
        </p:nvSpPr>
        <p:spPr>
          <a:xfrm>
            <a:off x="6211997" y="305154"/>
            <a:ext cx="531704" cy="307777"/>
          </a:xfrm>
          <a:prstGeom prst="rect">
            <a:avLst/>
          </a:prstGeom>
          <a:noFill/>
        </p:spPr>
        <p:txBody>
          <a:bodyPr wrap="square" rtlCol="0">
            <a:spAutoFit/>
          </a:bodyPr>
          <a:lstStyle/>
          <a:p>
            <a:pPr algn="ctr"/>
            <a:r>
              <a:rPr lang="en-GB" sz="1400"/>
              <a:t>6</a:t>
            </a:r>
          </a:p>
        </p:txBody>
      </p:sp>
      <p:sp>
        <p:nvSpPr>
          <p:cNvPr id="2" name="TextBox 1">
            <a:extLst>
              <a:ext uri="{FF2B5EF4-FFF2-40B4-BE49-F238E27FC236}">
                <a16:creationId xmlns:a16="http://schemas.microsoft.com/office/drawing/2014/main" id="{E2B297F4-BA7A-8E71-C9C1-D527A42960C6}"/>
              </a:ext>
            </a:extLst>
          </p:cNvPr>
          <p:cNvSpPr txBox="1"/>
          <p:nvPr/>
        </p:nvSpPr>
        <p:spPr>
          <a:xfrm>
            <a:off x="197856" y="1615760"/>
            <a:ext cx="6328402" cy="8140690"/>
          </a:xfrm>
          <a:prstGeom prst="rect">
            <a:avLst/>
          </a:prstGeom>
          <a:noFill/>
          <a:ln>
            <a:solidFill>
              <a:srgbClr val="81A03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81A032"/>
                </a:solidFill>
              </a:rPr>
              <a:t>The Water Cycle</a:t>
            </a:r>
          </a:p>
          <a:p>
            <a:r>
              <a:rPr lang="en-US" sz="1300" dirty="0">
                <a:solidFill>
                  <a:srgbClr val="81A032"/>
                </a:solidFill>
              </a:rPr>
              <a:t>Global Distribution and Major Stores of Water</a:t>
            </a:r>
            <a:endParaRPr lang="en-US" sz="1300" dirty="0">
              <a:solidFill>
                <a:srgbClr val="81A032"/>
              </a:solidFill>
              <a:ea typeface="Calibri"/>
              <a:cs typeface="Calibri"/>
            </a:endParaRPr>
          </a:p>
          <a:p>
            <a:r>
              <a:rPr lang="en-US" sz="1300" dirty="0">
                <a:solidFill>
                  <a:srgbClr val="81A032"/>
                </a:solidFill>
              </a:rPr>
              <a:t>Water is distributed across the Earth in various forms:</a:t>
            </a:r>
            <a:endParaRPr lang="en-US" sz="1300" dirty="0">
              <a:solidFill>
                <a:srgbClr val="81A032"/>
              </a:solidFill>
              <a:ea typeface="Calibri"/>
              <a:cs typeface="Calibri"/>
            </a:endParaRPr>
          </a:p>
          <a:p>
            <a:pPr marL="285750" indent="-285750">
              <a:buFont typeface="Arial"/>
              <a:buChar char="•"/>
            </a:pPr>
            <a:r>
              <a:rPr lang="en-US" sz="1300" dirty="0">
                <a:solidFill>
                  <a:srgbClr val="81A032"/>
                </a:solidFill>
              </a:rPr>
              <a:t>Lithosphere</a:t>
            </a:r>
            <a:br>
              <a:rPr lang="en-US" sz="1300" dirty="0"/>
            </a:br>
            <a:r>
              <a:rPr lang="en-US" sz="1300" dirty="0">
                <a:solidFill>
                  <a:srgbClr val="81A032"/>
                </a:solidFill>
              </a:rPr>
              <a:t>Water in the ground and rocks.</a:t>
            </a:r>
            <a:endParaRPr lang="en-US" sz="1300" dirty="0">
              <a:solidFill>
                <a:srgbClr val="81A032"/>
              </a:solidFill>
              <a:ea typeface="Calibri" panose="020F0502020204030204"/>
              <a:cs typeface="Calibri" panose="020F0502020204030204"/>
            </a:endParaRPr>
          </a:p>
          <a:p>
            <a:pPr marL="285750" indent="-285750">
              <a:buFont typeface="Arial"/>
              <a:buChar char="•"/>
            </a:pPr>
            <a:r>
              <a:rPr lang="en-US" sz="1300" dirty="0">
                <a:solidFill>
                  <a:srgbClr val="81A032"/>
                </a:solidFill>
              </a:rPr>
              <a:t>Hydrosphere</a:t>
            </a:r>
            <a:br>
              <a:rPr lang="en-US" sz="1300" dirty="0"/>
            </a:br>
            <a:r>
              <a:rPr lang="en-US" sz="1300" dirty="0">
                <a:solidFill>
                  <a:srgbClr val="81A032"/>
                </a:solidFill>
              </a:rPr>
              <a:t>Water in oceans, rivers, and lakes.</a:t>
            </a:r>
            <a:endParaRPr lang="en-US" sz="1300" dirty="0">
              <a:solidFill>
                <a:srgbClr val="81A032"/>
              </a:solidFill>
              <a:ea typeface="Calibri" panose="020F0502020204030204"/>
              <a:cs typeface="Calibri" panose="020F0502020204030204"/>
            </a:endParaRPr>
          </a:p>
          <a:p>
            <a:pPr marL="285750" indent="-285750">
              <a:buFont typeface="Arial"/>
              <a:buChar char="•"/>
            </a:pPr>
            <a:r>
              <a:rPr lang="en-US" sz="1300" dirty="0">
                <a:solidFill>
                  <a:srgbClr val="81A032"/>
                </a:solidFill>
              </a:rPr>
              <a:t>Cryosphere</a:t>
            </a:r>
            <a:br>
              <a:rPr lang="en-US" sz="1300" dirty="0"/>
            </a:br>
            <a:r>
              <a:rPr lang="en-US" sz="1300" dirty="0">
                <a:solidFill>
                  <a:srgbClr val="81A032"/>
                </a:solidFill>
              </a:rPr>
              <a:t>Water in ice caps and glaciers.</a:t>
            </a:r>
            <a:endParaRPr lang="en-US" sz="1300" dirty="0">
              <a:solidFill>
                <a:srgbClr val="81A032"/>
              </a:solidFill>
              <a:ea typeface="Calibri" panose="020F0502020204030204"/>
              <a:cs typeface="Calibri" panose="020F0502020204030204"/>
            </a:endParaRPr>
          </a:p>
          <a:p>
            <a:pPr marL="285750" indent="-285750">
              <a:buFont typeface="Arial"/>
              <a:buChar char="•"/>
            </a:pPr>
            <a:r>
              <a:rPr lang="en-US" sz="1300" dirty="0">
                <a:solidFill>
                  <a:srgbClr val="81A032"/>
                </a:solidFill>
              </a:rPr>
              <a:t>Atmosphere</a:t>
            </a:r>
            <a:br>
              <a:rPr lang="en-US" sz="1300" dirty="0"/>
            </a:br>
            <a:r>
              <a:rPr lang="en-US" sz="1300" dirty="0">
                <a:solidFill>
                  <a:srgbClr val="81A032"/>
                </a:solidFill>
              </a:rPr>
              <a:t>Water </a:t>
            </a:r>
            <a:r>
              <a:rPr lang="en-US" sz="1300" dirty="0" err="1">
                <a:solidFill>
                  <a:srgbClr val="81A032"/>
                </a:solidFill>
              </a:rPr>
              <a:t>vapour</a:t>
            </a:r>
            <a:r>
              <a:rPr lang="en-US" sz="1300" dirty="0">
                <a:solidFill>
                  <a:srgbClr val="81A032"/>
                </a:solidFill>
              </a:rPr>
              <a:t> in the air.</a:t>
            </a:r>
            <a:endParaRPr lang="en-US" sz="1300" dirty="0">
              <a:solidFill>
                <a:srgbClr val="81A032"/>
              </a:solidFill>
              <a:ea typeface="Calibri" panose="020F0502020204030204"/>
              <a:cs typeface="Calibri" panose="020F0502020204030204"/>
            </a:endParaRPr>
          </a:p>
          <a:p>
            <a:pPr marL="285750" indent="-285750">
              <a:buFont typeface="Arial"/>
              <a:buChar char="•"/>
            </a:pPr>
            <a:endParaRPr lang="en-US" sz="1300" dirty="0">
              <a:solidFill>
                <a:srgbClr val="81A032"/>
              </a:solidFill>
              <a:ea typeface="Calibri" panose="020F0502020204030204"/>
              <a:cs typeface="Calibri" panose="020F0502020204030204"/>
            </a:endParaRPr>
          </a:p>
          <a:p>
            <a:r>
              <a:rPr lang="en-US" sz="1300" b="1" dirty="0">
                <a:solidFill>
                  <a:srgbClr val="81A032"/>
                </a:solidFill>
              </a:rPr>
              <a:t>Processes Driving Change</a:t>
            </a:r>
            <a:endParaRPr lang="en-US" sz="1300" b="1" dirty="0">
              <a:solidFill>
                <a:srgbClr val="81A032"/>
              </a:solidFill>
              <a:ea typeface="Calibri"/>
              <a:cs typeface="Calibri"/>
            </a:endParaRPr>
          </a:p>
          <a:p>
            <a:r>
              <a:rPr lang="en-US" sz="1300" dirty="0">
                <a:solidFill>
                  <a:srgbClr val="81A032"/>
                </a:solidFill>
              </a:rPr>
              <a:t>Several key processes drive changes in the water stores, and these can be </a:t>
            </a:r>
            <a:r>
              <a:rPr lang="en-US" sz="1300" dirty="0" err="1">
                <a:solidFill>
                  <a:srgbClr val="81A032"/>
                </a:solidFill>
              </a:rPr>
              <a:t>localised</a:t>
            </a:r>
            <a:r>
              <a:rPr lang="en-US" sz="1300" dirty="0">
                <a:solidFill>
                  <a:srgbClr val="81A032"/>
                </a:solidFill>
              </a:rPr>
              <a:t> or global patterns.</a:t>
            </a:r>
            <a:endParaRPr lang="en-US" sz="1300" dirty="0">
              <a:solidFill>
                <a:srgbClr val="81A032"/>
              </a:solidFill>
              <a:ea typeface="Calibri"/>
              <a:cs typeface="Calibri"/>
            </a:endParaRPr>
          </a:p>
          <a:p>
            <a:pPr>
              <a:buFont typeface="Arial"/>
              <a:buChar char="•"/>
            </a:pPr>
            <a:r>
              <a:rPr lang="en-US" sz="1300" dirty="0">
                <a:solidFill>
                  <a:srgbClr val="81A032"/>
                </a:solidFill>
              </a:rPr>
              <a:t>Evaporation: Water transforms from liquid to </a:t>
            </a:r>
            <a:r>
              <a:rPr lang="en-US" sz="1300" dirty="0" err="1">
                <a:solidFill>
                  <a:srgbClr val="81A032"/>
                </a:solidFill>
              </a:rPr>
              <a:t>vapour</a:t>
            </a:r>
            <a:r>
              <a:rPr lang="en-US" sz="1300" dirty="0">
                <a:solidFill>
                  <a:srgbClr val="81A032"/>
                </a:solidFill>
              </a:rPr>
              <a:t> and enters the atmosphere.</a:t>
            </a:r>
            <a:endParaRPr lang="en-US" sz="1300" dirty="0">
              <a:solidFill>
                <a:srgbClr val="81A032"/>
              </a:solidFill>
              <a:ea typeface="Calibri" panose="020F0502020204030204"/>
              <a:cs typeface="Calibri" panose="020F0502020204030204"/>
            </a:endParaRPr>
          </a:p>
          <a:p>
            <a:pPr>
              <a:buFont typeface="Arial"/>
              <a:buChar char="•"/>
            </a:pPr>
            <a:r>
              <a:rPr lang="en-US" sz="1300" dirty="0">
                <a:solidFill>
                  <a:srgbClr val="81A032"/>
                </a:solidFill>
              </a:rPr>
              <a:t>Condensation: Water </a:t>
            </a:r>
            <a:r>
              <a:rPr lang="en-US" sz="1300" dirty="0" err="1">
                <a:solidFill>
                  <a:srgbClr val="81A032"/>
                </a:solidFill>
              </a:rPr>
              <a:t>vapour</a:t>
            </a:r>
            <a:r>
              <a:rPr lang="en-US" sz="1300" dirty="0">
                <a:solidFill>
                  <a:srgbClr val="81A032"/>
                </a:solidFill>
              </a:rPr>
              <a:t> cools and forms clouds.</a:t>
            </a:r>
            <a:endParaRPr lang="en-US" sz="1300" dirty="0">
              <a:solidFill>
                <a:srgbClr val="81A032"/>
              </a:solidFill>
              <a:ea typeface="Calibri" panose="020F0502020204030204"/>
              <a:cs typeface="Calibri" panose="020F0502020204030204"/>
            </a:endParaRPr>
          </a:p>
          <a:p>
            <a:pPr>
              <a:buFont typeface="Arial"/>
              <a:buChar char="•"/>
            </a:pPr>
            <a:r>
              <a:rPr lang="en-US" sz="1300" dirty="0">
                <a:solidFill>
                  <a:srgbClr val="81A032"/>
                </a:solidFill>
              </a:rPr>
              <a:t>Cloud Formation and Precipitation: Water falls from clouds as rain, snow, etc.</a:t>
            </a:r>
            <a:endParaRPr lang="en-US" sz="1300" dirty="0">
              <a:solidFill>
                <a:srgbClr val="81A032"/>
              </a:solidFill>
              <a:ea typeface="Calibri" panose="020F0502020204030204"/>
              <a:cs typeface="Calibri" panose="020F0502020204030204"/>
            </a:endParaRPr>
          </a:p>
          <a:p>
            <a:pPr>
              <a:buFont typeface="Arial"/>
              <a:buChar char="•"/>
            </a:pPr>
            <a:r>
              <a:rPr lang="en-US" sz="1300" dirty="0" err="1">
                <a:solidFill>
                  <a:srgbClr val="81A032"/>
                </a:solidFill>
              </a:rPr>
              <a:t>Cryospheric</a:t>
            </a:r>
            <a:r>
              <a:rPr lang="en-US" sz="1300" dirty="0">
                <a:solidFill>
                  <a:srgbClr val="81A032"/>
                </a:solidFill>
              </a:rPr>
              <a:t> Processes: Involve ice, such as melting and freezing.</a:t>
            </a:r>
            <a:endParaRPr lang="en-US" sz="1300" dirty="0">
              <a:solidFill>
                <a:srgbClr val="81A032"/>
              </a:solidFill>
              <a:ea typeface="Calibri" panose="020F0502020204030204"/>
              <a:cs typeface="Calibri" panose="020F0502020204030204"/>
            </a:endParaRPr>
          </a:p>
          <a:p>
            <a:r>
              <a:rPr lang="en-US" sz="1300" dirty="0">
                <a:solidFill>
                  <a:srgbClr val="81A032"/>
                </a:solidFill>
              </a:rPr>
              <a:t>You may have heard about things like melting ice caps in geography before. This is one of the processes that can potentially drive change to the way water systems work.</a:t>
            </a:r>
            <a:endParaRPr lang="en-US" sz="1300" dirty="0">
              <a:solidFill>
                <a:srgbClr val="81A032"/>
              </a:solidFill>
              <a:ea typeface="Calibri"/>
              <a:cs typeface="Calibri"/>
            </a:endParaRPr>
          </a:p>
          <a:p>
            <a:endParaRPr lang="en-US" sz="1300" dirty="0">
              <a:solidFill>
                <a:srgbClr val="81A032"/>
              </a:solidFill>
            </a:endParaRPr>
          </a:p>
          <a:p>
            <a:r>
              <a:rPr lang="en-US" sz="1300" b="1" dirty="0">
                <a:solidFill>
                  <a:srgbClr val="81A032"/>
                </a:solidFill>
              </a:rPr>
              <a:t>Understanding Drainage Basins as Open Systems</a:t>
            </a:r>
            <a:endParaRPr lang="en-US" sz="1300" b="1" dirty="0">
              <a:solidFill>
                <a:srgbClr val="81A032"/>
              </a:solidFill>
              <a:ea typeface="Calibri"/>
              <a:cs typeface="Calibri"/>
            </a:endParaRPr>
          </a:p>
          <a:p>
            <a:r>
              <a:rPr lang="en-US" sz="1300" dirty="0">
                <a:solidFill>
                  <a:srgbClr val="81A032"/>
                </a:solidFill>
              </a:rPr>
              <a:t>A drainage basin collects precipitation and channels it to rivers and lakes. It functions as an open system with inputs, outputs, stores, and flows:</a:t>
            </a:r>
            <a:endParaRPr lang="en-US" sz="1300" dirty="0">
              <a:solidFill>
                <a:srgbClr val="81A032"/>
              </a:solidFill>
              <a:ea typeface="Calibri"/>
              <a:cs typeface="Calibri"/>
            </a:endParaRPr>
          </a:p>
          <a:p>
            <a:r>
              <a:rPr lang="en-US" sz="1300" dirty="0">
                <a:solidFill>
                  <a:srgbClr val="81A032"/>
                </a:solidFill>
              </a:rPr>
              <a:t>Inputs - Precipitation</a:t>
            </a:r>
            <a:endParaRPr lang="en-US" sz="1300" dirty="0">
              <a:solidFill>
                <a:srgbClr val="81A032"/>
              </a:solidFill>
              <a:ea typeface="Calibri"/>
              <a:cs typeface="Calibri"/>
            </a:endParaRPr>
          </a:p>
          <a:p>
            <a:r>
              <a:rPr lang="en-US" sz="1300" dirty="0">
                <a:solidFill>
                  <a:srgbClr val="81A032"/>
                </a:solidFill>
              </a:rPr>
              <a:t>Outputs - Evapotranspiration and runoff</a:t>
            </a:r>
            <a:endParaRPr lang="en-US" sz="1300" dirty="0">
              <a:solidFill>
                <a:srgbClr val="81A032"/>
              </a:solidFill>
              <a:ea typeface="Calibri"/>
              <a:cs typeface="Calibri"/>
            </a:endParaRPr>
          </a:p>
          <a:p>
            <a:r>
              <a:rPr lang="en-US" sz="1300" dirty="0">
                <a:solidFill>
                  <a:srgbClr val="81A032"/>
                </a:solidFill>
              </a:rPr>
              <a:t>Stores - Include interception by vegetation, surface water, soil water, groundwater, and channel storage</a:t>
            </a:r>
            <a:endParaRPr lang="en-US" sz="1300" dirty="0">
              <a:solidFill>
                <a:srgbClr val="81A032"/>
              </a:solidFill>
              <a:ea typeface="Calibri"/>
              <a:cs typeface="Calibri"/>
            </a:endParaRPr>
          </a:p>
          <a:p>
            <a:r>
              <a:rPr lang="en-US" sz="1300" dirty="0">
                <a:solidFill>
                  <a:srgbClr val="81A032"/>
                </a:solidFill>
              </a:rPr>
              <a:t>Flows - Stemflow (water running down plant stems), infiltration (water soaking into the ground), overland flow, and channel flow</a:t>
            </a:r>
            <a:endParaRPr lang="en-US" sz="1300" dirty="0">
              <a:solidFill>
                <a:srgbClr val="81A032"/>
              </a:solidFill>
              <a:ea typeface="Calibri"/>
              <a:cs typeface="Calibri"/>
            </a:endParaRPr>
          </a:p>
          <a:p>
            <a:r>
              <a:rPr lang="en-US" sz="1300" dirty="0">
                <a:solidFill>
                  <a:srgbClr val="81A032"/>
                </a:solidFill>
              </a:rPr>
              <a:t>The water balance in a drainage basin is the difference between inputs and outputs, determining the availability of water in the system.</a:t>
            </a:r>
            <a:endParaRPr lang="en-US" sz="1300" dirty="0">
              <a:solidFill>
                <a:srgbClr val="81A032"/>
              </a:solidFill>
              <a:ea typeface="Calibri"/>
              <a:cs typeface="Calibri"/>
            </a:endParaRPr>
          </a:p>
          <a:p>
            <a:endParaRPr lang="en-US" sz="1300" dirty="0">
              <a:solidFill>
                <a:srgbClr val="81A032"/>
              </a:solidFill>
            </a:endParaRPr>
          </a:p>
          <a:p>
            <a:r>
              <a:rPr lang="en-US" sz="1300" b="1" dirty="0">
                <a:solidFill>
                  <a:srgbClr val="81A032"/>
                </a:solidFill>
              </a:rPr>
              <a:t>Runoff Variation and the Flood Hydrographs</a:t>
            </a:r>
            <a:endParaRPr lang="en-US" sz="1300" b="1" dirty="0">
              <a:solidFill>
                <a:srgbClr val="81A032"/>
              </a:solidFill>
              <a:ea typeface="Calibri"/>
              <a:cs typeface="Calibri"/>
            </a:endParaRPr>
          </a:p>
          <a:p>
            <a:r>
              <a:rPr lang="en-US" sz="1300" dirty="0">
                <a:solidFill>
                  <a:srgbClr val="81A032"/>
                </a:solidFill>
              </a:rPr>
              <a:t>Runoff varies due to natural and human factors. A flood or storm hydrograph illustrates how a river's discharge changes over time following rainfall. Various factors like peak discharge and lag time can help in understanding flood risks and management.</a:t>
            </a:r>
            <a:endParaRPr lang="en-US" sz="1300" dirty="0">
              <a:solidFill>
                <a:srgbClr val="81A032"/>
              </a:solidFill>
              <a:ea typeface="Calibri"/>
              <a:cs typeface="Calibri"/>
            </a:endParaRPr>
          </a:p>
          <a:p>
            <a:r>
              <a:rPr lang="en-US" sz="1300" b="1" dirty="0">
                <a:solidFill>
                  <a:srgbClr val="0070C0"/>
                </a:solidFill>
                <a:ea typeface="Calibri"/>
                <a:cs typeface="Calibri"/>
              </a:rPr>
              <a:t>Watch video on PPT link</a:t>
            </a:r>
          </a:p>
          <a:p>
            <a:endParaRPr lang="en-US" sz="1300" b="1" dirty="0">
              <a:solidFill>
                <a:srgbClr val="81A032"/>
              </a:solidFill>
              <a:ea typeface="Calibri"/>
              <a:cs typeface="Calibri"/>
            </a:endParaRPr>
          </a:p>
        </p:txBody>
      </p:sp>
    </p:spTree>
    <p:extLst>
      <p:ext uri="{BB962C8B-B14F-4D97-AF65-F5344CB8AC3E}">
        <p14:creationId xmlns:p14="http://schemas.microsoft.com/office/powerpoint/2010/main" val="31071257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13D4B-1920-6740-A1BF-E11A288019E0}">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Year xmlns="3a2ad050-3c60-42b7-a2ae-5288fc534a37" xsi:nil="true"/>
    <TaxCatchAll xmlns="3a2ad050-3c60-42b7-a2ae-5288fc534a37" xsi:nil="true"/>
    <Lesson xmlns="3a2ad050-3c60-42b7-a2ae-5288fc534a37" xsi:nil="true"/>
    <SharedWithUsers xmlns="3a2ad050-3c60-42b7-a2ae-5288fc534a37">
      <UserInfo>
        <DisplayName>Susan Stangroom</DisplayName>
        <AccountId>27</AccountId>
        <AccountType/>
      </UserInfo>
    </SharedWithUsers>
    <i81f589b0b304aa59ac6ce540d9ea722 xmlns="3a2ad050-3c60-42b7-a2ae-5288fc534a37">
      <Terms xmlns="http://schemas.microsoft.com/office/infopath/2007/PartnerControls"/>
    </i81f589b0b304aa59ac6ce540d9ea722>
    <l5bca6976c3f46b4b72ac5f892968213 xmlns="3a2ad050-3c60-42b7-a2ae-5288fc534a37">
      <Terms xmlns="http://schemas.microsoft.com/office/infopath/2007/PartnerControls"/>
    </l5bca6976c3f46b4b72ac5f892968213>
    <PersonalIdentificationData xmlns="3a2ad050-3c60-42b7-a2ae-5288fc534a37" xsi:nil="true"/>
    <f5c6631f7d284bf8a1eb86232792c18a xmlns="3a2ad050-3c60-42b7-a2ae-5288fc534a37">
      <Terms xmlns="http://schemas.microsoft.com/office/infopath/2007/PartnerControls"/>
    </f5c6631f7d284bf8a1eb86232792c18a>
    <eaee99a3b65741ec86433ec881e2607b xmlns="3a2ad050-3c60-42b7-a2ae-5288fc534a37">
      <Terms xmlns="http://schemas.microsoft.com/office/infopath/2007/PartnerControls"/>
    </eaee99a3b65741ec86433ec881e2607b>
    <CustomTags xmlns="3a2ad050-3c60-42b7-a2ae-5288fc534a37" xsi:nil="true"/>
    <KeyStage xmlns="3a2ad050-3c60-42b7-a2ae-5288fc534a37">KS4</KeyStage>
    <CurriculumSubject xmlns="3a2ad050-3c60-42b7-a2ae-5288fc534a37">Registration Year 11</CurriculumSubjec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8F134825D4A54693DB3AA8C4E41EBC" ma:contentTypeVersion="25" ma:contentTypeDescription="Create a new document." ma:contentTypeScope="" ma:versionID="60382d54b5bc3df291fb03490d5df2c1">
  <xsd:schema xmlns:xsd="http://www.w3.org/2001/XMLSchema" xmlns:xs="http://www.w3.org/2001/XMLSchema" xmlns:p="http://schemas.microsoft.com/office/2006/metadata/properties" xmlns:ns2="3a2ad050-3c60-42b7-a2ae-5288fc534a37" xmlns:ns3="b26a1134-8e7b-43e4-abc0-9133c44f8f68" targetNamespace="http://schemas.microsoft.com/office/2006/metadata/properties" ma:root="true" ma:fieldsID="a02746516604c7f0fed23b396aa3ab3a" ns2:_="" ns3:_="">
    <xsd:import namespace="3a2ad050-3c60-42b7-a2ae-5288fc534a37"/>
    <xsd:import namespace="b26a1134-8e7b-43e4-abc0-9133c44f8f68"/>
    <xsd:element name="properties">
      <xsd:complexType>
        <xsd:sequence>
          <xsd:element name="documentManagement">
            <xsd:complexType>
              <xsd:all>
                <xsd:element ref="ns2:eaee99a3b65741ec86433ec881e2607b" minOccurs="0"/>
                <xsd:element ref="ns2:TaxCatchAll" minOccurs="0"/>
                <xsd:element ref="ns2:l5bca6976c3f46b4b72ac5f892968213" minOccurs="0"/>
                <xsd:element ref="ns2:f5c6631f7d284bf8a1eb86232792c18a" minOccurs="0"/>
                <xsd:element ref="ns2:i81f589b0b304aa59ac6ce540d9ea722" minOccurs="0"/>
                <xsd:element ref="ns2:PersonalIdentificationData" minOccurs="0"/>
                <xsd:element ref="ns2:KeyStage" minOccurs="0"/>
                <xsd:element ref="ns2:Year" minOccurs="0"/>
                <xsd:element ref="ns2:Lesson" minOccurs="0"/>
                <xsd:element ref="ns2:CustomTags" minOccurs="0"/>
                <xsd:element ref="ns2:CurriculumSubject"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2ad050-3c60-42b7-a2ae-5288fc534a37" elementFormDefault="qualified">
    <xsd:import namespace="http://schemas.microsoft.com/office/2006/documentManagement/types"/>
    <xsd:import namespace="http://schemas.microsoft.com/office/infopath/2007/PartnerControls"/>
    <xsd:element name="eaee99a3b65741ec86433ec881e2607b" ma:index="9" nillable="true" ma:taxonomy="true" ma:internalName="eaee99a3b65741ec86433ec881e2607b" ma:taxonomyFieldName="Topic" ma:displayName="Topic" ma:fieldId="{eaee99a3-b657-41ec-8643-3ec881e2607b}" ma:sspId="59225b58-e3d2-4ce2-b8c8-b95fb5472c4f" ma:termSetId="a8c5a09f-93dc-43eb-a947-5f7308f0125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6da183c-2164-4b47-a29e-14a7c14f4a33}" ma:internalName="TaxCatchAll" ma:showField="CatchAllData" ma:web="3a2ad050-3c60-42b7-a2ae-5288fc534a37">
      <xsd:complexType>
        <xsd:complexContent>
          <xsd:extension base="dms:MultiChoiceLookup">
            <xsd:sequence>
              <xsd:element name="Value" type="dms:Lookup" maxOccurs="unbounded" minOccurs="0" nillable="true"/>
            </xsd:sequence>
          </xsd:extension>
        </xsd:complexContent>
      </xsd:complexType>
    </xsd:element>
    <xsd:element name="l5bca6976c3f46b4b72ac5f892968213" ma:index="12" nillable="true" ma:taxonomy="true" ma:internalName="l5bca6976c3f46b4b72ac5f892968213" ma:taxonomyFieldName="Exam_x0020_Board" ma:displayName="Exam Board" ma:fieldId="{55bca697-6c3f-46b4-b72a-c5f892968213}" ma:sspId="59225b58-e3d2-4ce2-b8c8-b95fb5472c4f" ma:termSetId="7ff01458-f10a-4d8b-8ea8-0251811fd9dc" ma:anchorId="00000000-0000-0000-0000-000000000000" ma:open="false" ma:isKeyword="false">
      <xsd:complexType>
        <xsd:sequence>
          <xsd:element ref="pc:Terms" minOccurs="0" maxOccurs="1"/>
        </xsd:sequence>
      </xsd:complexType>
    </xsd:element>
    <xsd:element name="f5c6631f7d284bf8a1eb86232792c18a" ma:index="14" nillable="true" ma:taxonomy="true" ma:internalName="f5c6631f7d284bf8a1eb86232792c18a" ma:taxonomyFieldName="Week" ma:displayName="Week" ma:fieldId="{f5c6631f-7d28-4bf8-a1eb-86232792c18a}" ma:sspId="59225b58-e3d2-4ce2-b8c8-b95fb5472c4f" ma:termSetId="e6742770-d5b4-4644-98a0-94f43a02e985" ma:anchorId="00000000-0000-0000-0000-000000000000" ma:open="false" ma:isKeyword="false">
      <xsd:complexType>
        <xsd:sequence>
          <xsd:element ref="pc:Terms" minOccurs="0" maxOccurs="1"/>
        </xsd:sequence>
      </xsd:complexType>
    </xsd:element>
    <xsd:element name="i81f589b0b304aa59ac6ce540d9ea722" ma:index="16" nillable="true" ma:taxonomy="true" ma:internalName="i81f589b0b304aa59ac6ce540d9ea722" ma:taxonomyFieldName="Term" ma:displayName="Term" ma:fieldId="{281f589b-0b30-4aa5-9ac6-ce540d9ea722}" ma:sspId="59225b58-e3d2-4ce2-b8c8-b95fb5472c4f" ma:termSetId="7bb8ffaa-c7a0-4459-9259-f630ab84ca9b" ma:anchorId="00000000-0000-0000-0000-000000000000" ma:open="false" ma:isKeyword="false">
      <xsd:complexType>
        <xsd:sequence>
          <xsd:element ref="pc:Terms" minOccurs="0" maxOccurs="1"/>
        </xsd:sequence>
      </xsd:complexType>
    </xsd:element>
    <xsd:element name="PersonalIdentificationData" ma:index="17" nillable="true" ma:displayName="Personal Identification Data" ma:internalName="Personal_x0020_Identification_x0020_Data">
      <xsd:simpleType>
        <xsd:restriction base="dms:Choice">
          <xsd:enumeration value="No"/>
          <xsd:enumeration value="Yes"/>
        </xsd:restriction>
      </xsd:simpleType>
    </xsd:element>
    <xsd:element name="KeyStage" ma:index="18" nillable="true" ma:displayName="Key Stage" ma:default="KS4" ma:internalName="Key_x0020_Stage">
      <xsd:simpleType>
        <xsd:restriction base="dms:Text"/>
      </xsd:simpleType>
    </xsd:element>
    <xsd:element name="Year" ma:index="19" nillable="true" ma:displayName="Year" ma:default="Year 11" ma:internalName="Year">
      <xsd:simpleType>
        <xsd:restriction base="dms:Text"/>
      </xsd:simpleType>
    </xsd:element>
    <xsd:element name="Lesson" ma:index="20" nillable="true" ma:displayName="Lesson" ma:internalName="Lesson">
      <xsd:simpleType>
        <xsd:restriction base="dms:Text"/>
      </xsd:simpleType>
    </xsd:element>
    <xsd:element name="CustomTags" ma:index="21" nillable="true" ma:displayName="Custom Tags" ma:internalName="Custom_x0020_Tags">
      <xsd:simpleType>
        <xsd:restriction base="dms:Text"/>
      </xsd:simpleType>
    </xsd:element>
    <xsd:element name="CurriculumSubject" ma:index="22" nillable="true" ma:displayName="Curriculum Subject" ma:default="Registration Year 11" ma:internalName="Curriculum_x0020_Subject">
      <xsd:simpleType>
        <xsd:restriction base="dms:Text"/>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6a1134-8e7b-43e4-abc0-9133c44f8f68"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863CC0-ABC0-4718-AE2F-6FA04EEA676E}">
  <ds:schemaRefs>
    <ds:schemaRef ds:uri="http://schemas.microsoft.com/sharepoint/v3/contenttype/forms"/>
  </ds:schemaRefs>
</ds:datastoreItem>
</file>

<file path=customXml/itemProps2.xml><?xml version="1.0" encoding="utf-8"?>
<ds:datastoreItem xmlns:ds="http://schemas.openxmlformats.org/officeDocument/2006/customXml" ds:itemID="{CADA72CA-C695-43D9-8A06-010FDD6F2470}">
  <ds:schemaRefs>
    <ds:schemaRef ds:uri="http://purl.org/dc/terms/"/>
    <ds:schemaRef ds:uri="http://purl.org/dc/dcmitype/"/>
    <ds:schemaRef ds:uri="7601d6bc-1a4b-4ecb-9835-55314fa40c07"/>
    <ds:schemaRef ds:uri="http://purl.org/dc/elements/1.1/"/>
    <ds:schemaRef ds:uri="http://www.w3.org/XML/1998/namespace"/>
    <ds:schemaRef ds:uri="feccbf83-0172-4629-ad5e-195c21455f2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069820D7-BBFF-4D99-9E3C-6091682A46AC}"/>
</file>

<file path=docProps/app.xml><?xml version="1.0" encoding="utf-8"?>
<Properties xmlns="http://schemas.openxmlformats.org/officeDocument/2006/extended-properties" xmlns:vt="http://schemas.openxmlformats.org/officeDocument/2006/docPropsVTypes">
  <Template>Office Theme</Template>
  <TotalTime>0</TotalTime>
  <Words>6638</Words>
  <Application>Microsoft Office PowerPoint</Application>
  <PresentationFormat>A4 Paper (210x297 mm)</PresentationFormat>
  <Paragraphs>545</Paragraphs>
  <Slides>36</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Arial Narrow</vt:lpstr>
      <vt:lpstr>Bradley Hand</vt:lpstr>
      <vt:lpstr>Calibri</vt:lpstr>
      <vt:lpstr>Calibri Light</vt:lpstr>
      <vt:lpstr>Segoe UI</vt:lpstr>
      <vt:lpstr>SourceSansPro-Bold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Bennett</dc:creator>
  <cp:lastModifiedBy>Susan Stangroom</cp:lastModifiedBy>
  <cp:revision>3</cp:revision>
  <cp:lastPrinted>2021-05-06T22:02:19Z</cp:lastPrinted>
  <dcterms:created xsi:type="dcterms:W3CDTF">2020-07-09T09:59:13Z</dcterms:created>
  <dcterms:modified xsi:type="dcterms:W3CDTF">2025-05-20T06:42:51Z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0x010100638F134825D4A54693DB3AA8C4E41EBC</vt:lpwstr>
  </property>
  <property fmtid="{D5CDD505-2E9C-101B-9397-08002B2CF9AE}" pid="3" name="Topic">
    <vt:lpwstr/>
  </property>
  <property fmtid="{D5CDD505-2E9C-101B-9397-08002B2CF9AE}" pid="4" name="Term">
    <vt:lpwstr/>
  </property>
  <property fmtid="{D5CDD505-2E9C-101B-9397-08002B2CF9AE}" pid="5" name="MediaServiceImageTags">
    <vt:lpwstr/>
  </property>
  <property fmtid="{D5CDD505-2E9C-101B-9397-08002B2CF9AE}" pid="6" name="Week">
    <vt:lpwstr/>
  </property>
  <property fmtid="{D5CDD505-2E9C-101B-9397-08002B2CF9AE}" pid="7" name="Staff Category">
    <vt:lpwstr/>
  </property>
  <property fmtid="{D5CDD505-2E9C-101B-9397-08002B2CF9AE}" pid="8" name="Exam Board">
    <vt:lpwstr/>
  </property>
  <property fmtid="{D5CDD505-2E9C-101B-9397-08002B2CF9AE}" pid="9" name="Staff_x0020_Category">
    <vt:lpwstr/>
  </property>
  <property fmtid="{D5CDD505-2E9C-101B-9397-08002B2CF9AE}" pid="10" name="Exam_x0020_Board">
    <vt:lpwstr/>
  </property>
</Properties>
</file>