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6" r:id="rId2"/>
    <p:sldId id="257" r:id="rId3"/>
    <p:sldId id="259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52832-7E69-4C1C-A008-54C331721C11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F13E6-2FC7-49B3-829E-7CDEF58C94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0595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CCAC-A28A-407C-AF98-348885D82222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5FB1562E-F525-4BB4-9D74-11401C9BA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3844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CCAC-A28A-407C-AF98-348885D82222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562E-F525-4BB4-9D74-11401C9BA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71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CCAC-A28A-407C-AF98-348885D82222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562E-F525-4BB4-9D74-11401C9BA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48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CCAC-A28A-407C-AF98-348885D82222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562E-F525-4BB4-9D74-11401C9BA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9637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928CCAC-A28A-407C-AF98-348885D82222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5FB1562E-F525-4BB4-9D74-11401C9BA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757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CCAC-A28A-407C-AF98-348885D82222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562E-F525-4BB4-9D74-11401C9BA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611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CCAC-A28A-407C-AF98-348885D82222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562E-F525-4BB4-9D74-11401C9BA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243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928CCAC-A28A-407C-AF98-348885D82222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562E-F525-4BB4-9D74-11401C9BA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232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CCAC-A28A-407C-AF98-348885D82222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562E-F525-4BB4-9D74-11401C9BA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6152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CCAC-A28A-407C-AF98-348885D82222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562E-F525-4BB4-9D74-11401C9BA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50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8CCAC-A28A-407C-AF98-348885D82222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1562E-F525-4BB4-9D74-11401C9BA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045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928CCAC-A28A-407C-AF98-348885D82222}" type="datetimeFigureOut">
              <a:rPr lang="en-GB" smtClean="0"/>
              <a:t>08/06/2021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5FB1562E-F525-4BB4-9D74-11401C9BA3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69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4048" y="2021125"/>
            <a:ext cx="3456384" cy="1702160"/>
          </a:xfrm>
        </p:spPr>
        <p:txBody>
          <a:bodyPr/>
          <a:lstStyle/>
          <a:p>
            <a:r>
              <a:rPr lang="en-GB" dirty="0" err="1"/>
              <a:t>Btec</a:t>
            </a:r>
            <a:r>
              <a:rPr lang="en-GB" dirty="0"/>
              <a:t> Sport:</a:t>
            </a:r>
            <a:br>
              <a:rPr lang="en-GB" dirty="0"/>
            </a:br>
            <a:r>
              <a:rPr lang="en-GB" sz="4400" dirty="0"/>
              <a:t>Unit 1 &amp; Unit 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11" y="892747"/>
            <a:ext cx="4819650" cy="36195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581128"/>
            <a:ext cx="2679197" cy="2060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482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024744" cy="1143000"/>
          </a:xfrm>
        </p:spPr>
        <p:txBody>
          <a:bodyPr/>
          <a:lstStyle/>
          <a:p>
            <a:r>
              <a:rPr lang="en-GB" b="1" dirty="0"/>
              <a:t>Let’s think….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9552" y="1484785"/>
            <a:ext cx="7920880" cy="2952328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  <a:p>
            <a:pPr marL="68580" indent="0">
              <a:buNone/>
            </a:pPr>
            <a:endParaRPr lang="en-GB" b="1" dirty="0"/>
          </a:p>
          <a:p>
            <a:pPr marL="68580" indent="0">
              <a:buNone/>
            </a:pPr>
            <a:endParaRPr lang="en-GB" b="1" dirty="0"/>
          </a:p>
          <a:p>
            <a:pPr marL="68580" indent="0">
              <a:buNone/>
            </a:pPr>
            <a:endParaRPr lang="en-GB" b="1" dirty="0"/>
          </a:p>
        </p:txBody>
      </p:sp>
      <p:pic>
        <p:nvPicPr>
          <p:cNvPr id="5" name="Picture 3" descr="C:\Users\lontours\AppData\Local\Microsoft\Windows\Temporary Internet Files\Content.IE5\2BNGBTYS\figure_thinking_bubble_400_clr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106638"/>
            <a:ext cx="2688299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9352" y="805493"/>
            <a:ext cx="762000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C:\Users\lontours\AppData\Local\Microsoft\Windows\Temporary Internet Files\Content.IE5\W3G4BJ1U\how-to-write-an-ebook-in-six-easy-steps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571934"/>
            <a:ext cx="2577221" cy="1550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69101" y="5095321"/>
            <a:ext cx="2766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Note down your ideas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11560" y="1831125"/>
            <a:ext cx="8223978" cy="2198934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1745594" y="2091847"/>
            <a:ext cx="550879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 algn="ctr">
              <a:buNone/>
            </a:pP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many bones can you remember…..</a:t>
            </a:r>
          </a:p>
          <a:p>
            <a:pPr marL="68580" indent="0" algn="ctr">
              <a:buNone/>
            </a:pPr>
            <a:endParaRPr lang="en-GB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68580" indent="0" algn="ctr">
              <a:buNone/>
            </a:pP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many muscles can you remember…..</a:t>
            </a:r>
          </a:p>
        </p:txBody>
      </p:sp>
    </p:spTree>
    <p:extLst>
      <p:ext uri="{BB962C8B-B14F-4D97-AF65-F5344CB8AC3E}">
        <p14:creationId xmlns:p14="http://schemas.microsoft.com/office/powerpoint/2010/main" val="1569468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024744" cy="745152"/>
          </a:xfrm>
        </p:spPr>
        <p:txBody>
          <a:bodyPr/>
          <a:lstStyle/>
          <a:p>
            <a:r>
              <a:rPr lang="en-GB" b="1" dirty="0"/>
              <a:t>Task 1: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564" y="2377816"/>
            <a:ext cx="7992888" cy="3355439"/>
          </a:xfrm>
        </p:spPr>
        <p:txBody>
          <a:bodyPr>
            <a:normAutofit fontScale="92500" lnSpcReduction="20000"/>
          </a:bodyPr>
          <a:lstStyle/>
          <a:p>
            <a:pPr marL="68580" indent="0" algn="ctr">
              <a:buNone/>
            </a:pPr>
            <a:r>
              <a:rPr lang="en-GB" sz="2800" dirty="0"/>
              <a:t>Create a booklet on the structure of the skeletal system.</a:t>
            </a:r>
          </a:p>
          <a:p>
            <a:pPr marL="68580" indent="0" algn="ctr">
              <a:buNone/>
            </a:pPr>
            <a:r>
              <a:rPr lang="en-GB" sz="2800" dirty="0"/>
              <a:t>You need to include:</a:t>
            </a:r>
          </a:p>
          <a:p>
            <a:pPr marL="68580" indent="0" algn="ctr">
              <a:buNone/>
            </a:pPr>
            <a:r>
              <a:rPr lang="en-GB" sz="2400" dirty="0"/>
              <a:t>-Bones</a:t>
            </a:r>
          </a:p>
          <a:p>
            <a:pPr marL="68580" indent="0" algn="ctr">
              <a:buNone/>
            </a:pPr>
            <a:r>
              <a:rPr lang="en-GB" sz="2400" dirty="0"/>
              <a:t>-Types of bones</a:t>
            </a:r>
          </a:p>
          <a:p>
            <a:r>
              <a:rPr lang="en-GB" sz="2400" dirty="0"/>
              <a:t>-Process of bone growth: axial skeleton, appendicular skeleton, spine, curves of the </a:t>
            </a:r>
            <a:r>
              <a:rPr lang="fr-FR" sz="2400" dirty="0" err="1"/>
              <a:t>spine</a:t>
            </a:r>
            <a:r>
              <a:rPr lang="fr-FR" sz="2400" dirty="0"/>
              <a:t>, </a:t>
            </a:r>
            <a:r>
              <a:rPr lang="fr-FR" sz="2400" dirty="0" err="1"/>
              <a:t>neutral</a:t>
            </a:r>
            <a:r>
              <a:rPr lang="fr-FR" sz="2400" dirty="0"/>
              <a:t> </a:t>
            </a:r>
            <a:r>
              <a:rPr lang="fr-FR" sz="2400" dirty="0" err="1"/>
              <a:t>spine</a:t>
            </a:r>
            <a:r>
              <a:rPr lang="fr-FR" sz="2400" dirty="0"/>
              <a:t> </a:t>
            </a:r>
            <a:r>
              <a:rPr lang="fr-FR" sz="2400" dirty="0" err="1"/>
              <a:t>alignment</a:t>
            </a:r>
            <a:r>
              <a:rPr lang="fr-FR" sz="2400" dirty="0"/>
              <a:t>, postural </a:t>
            </a:r>
            <a:r>
              <a:rPr lang="fr-FR" sz="2400" dirty="0" err="1"/>
              <a:t>deviations</a:t>
            </a:r>
            <a:r>
              <a:rPr lang="fr-FR" sz="2400" dirty="0"/>
              <a:t> (</a:t>
            </a:r>
            <a:r>
              <a:rPr lang="fr-FR" sz="2400" dirty="0" err="1"/>
              <a:t>kyphosis</a:t>
            </a:r>
            <a:r>
              <a:rPr lang="fr-FR" sz="2400" dirty="0"/>
              <a:t>, </a:t>
            </a:r>
            <a:r>
              <a:rPr lang="fr-FR" sz="2400" dirty="0" err="1"/>
              <a:t>scoliosis</a:t>
            </a:r>
            <a:r>
              <a:rPr lang="fr-FR" sz="2400" dirty="0"/>
              <a:t>).</a:t>
            </a:r>
            <a:endParaRPr lang="en-GB" sz="2400" dirty="0"/>
          </a:p>
          <a:p>
            <a:pPr marL="68580" indent="0" algn="ctr">
              <a:buNone/>
            </a:pPr>
            <a:r>
              <a:rPr lang="en-GB" sz="2400" dirty="0"/>
              <a:t>- Areas of the skeleton: osteoblasts, osteoclasts, epiphyseal plate.</a:t>
            </a:r>
          </a:p>
          <a:p>
            <a:pPr marL="68580" indent="0" algn="ctr">
              <a:buNone/>
            </a:pPr>
            <a:endParaRPr lang="en-GB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470" y="260648"/>
            <a:ext cx="1643978" cy="92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95536" y="1916832"/>
            <a:ext cx="8496944" cy="4032448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150376"/>
            <a:ext cx="1965601" cy="155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606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024744" cy="745152"/>
          </a:xfrm>
        </p:spPr>
        <p:txBody>
          <a:bodyPr/>
          <a:lstStyle/>
          <a:p>
            <a:r>
              <a:rPr lang="en-GB" b="1" dirty="0"/>
              <a:t>Task 2: RESEARCH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548" y="1187560"/>
            <a:ext cx="7992888" cy="612987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GB" dirty="0"/>
          </a:p>
          <a:p>
            <a:pPr marL="525780" indent="-457200" algn="ctr">
              <a:buFont typeface="+mj-lt"/>
              <a:buAutoNum type="arabicParenR"/>
            </a:pPr>
            <a:r>
              <a:rPr lang="en-GB" b="1" dirty="0"/>
              <a:t>Positive lifestyle factors and their effects on health and well-being</a:t>
            </a:r>
          </a:p>
          <a:p>
            <a:pPr marL="525780" indent="-457200" algn="ctr">
              <a:buFont typeface="+mj-lt"/>
              <a:buAutoNum type="arabicParenR"/>
            </a:pPr>
            <a:r>
              <a:rPr lang="en-GB" b="1" dirty="0"/>
              <a:t>Negative lifestyle factors and their effects on health and well-being</a:t>
            </a:r>
          </a:p>
          <a:p>
            <a:pPr marL="525780" indent="-457200" algn="ctr">
              <a:buFont typeface="+mj-lt"/>
              <a:buAutoNum type="arabicParenR"/>
            </a:pPr>
            <a:r>
              <a:rPr lang="en-GB" b="1" dirty="0"/>
              <a:t>  Moe Farah’s training plan and compare Katarina Johnson Thompson training plan</a:t>
            </a:r>
          </a:p>
          <a:p>
            <a:pPr marL="525780" indent="-457200" algn="ctr">
              <a:buFont typeface="+mj-lt"/>
              <a:buAutoNum type="arabicParenR"/>
            </a:pPr>
            <a:r>
              <a:rPr lang="en-GB" b="1" dirty="0"/>
              <a:t>Research the different possible careers and the associated job roles in the sports industry.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470" y="260648"/>
            <a:ext cx="1643978" cy="92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ounded Rectangle 8"/>
          <p:cNvSpPr/>
          <p:nvPr/>
        </p:nvSpPr>
        <p:spPr>
          <a:xfrm>
            <a:off x="395536" y="1581864"/>
            <a:ext cx="8496944" cy="350332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5301208"/>
            <a:ext cx="2016224" cy="1366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424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8F134825D4A54693DB3AA8C4E41EBC" ma:contentTypeVersion="24" ma:contentTypeDescription="Create a new document." ma:contentTypeScope="" ma:versionID="db7767b97732cb01971241145b19f60d">
  <xsd:schema xmlns:xsd="http://www.w3.org/2001/XMLSchema" xmlns:xs="http://www.w3.org/2001/XMLSchema" xmlns:p="http://schemas.microsoft.com/office/2006/metadata/properties" xmlns:ns2="3a2ad050-3c60-42b7-a2ae-5288fc534a37" xmlns:ns3="b26a1134-8e7b-43e4-abc0-9133c44f8f68" targetNamespace="http://schemas.microsoft.com/office/2006/metadata/properties" ma:root="true" ma:fieldsID="9dafb27f0d9ae80154cbe1a8559b1c2b" ns2:_="" ns3:_="">
    <xsd:import namespace="3a2ad050-3c60-42b7-a2ae-5288fc534a37"/>
    <xsd:import namespace="b26a1134-8e7b-43e4-abc0-9133c44f8f68"/>
    <xsd:element name="properties">
      <xsd:complexType>
        <xsd:sequence>
          <xsd:element name="documentManagement">
            <xsd:complexType>
              <xsd:all>
                <xsd:element ref="ns2:eaee99a3b65741ec86433ec881e2607b" minOccurs="0"/>
                <xsd:element ref="ns2:TaxCatchAll" minOccurs="0"/>
                <xsd:element ref="ns2:l5bca6976c3f46b4b72ac5f892968213" minOccurs="0"/>
                <xsd:element ref="ns2:f5c6631f7d284bf8a1eb86232792c18a" minOccurs="0"/>
                <xsd:element ref="ns2:i81f589b0b304aa59ac6ce540d9ea722" minOccurs="0"/>
                <xsd:element ref="ns2:PersonalIdentificationData" minOccurs="0"/>
                <xsd:element ref="ns2:KeyStage" minOccurs="0"/>
                <xsd:element ref="ns2:Year" minOccurs="0"/>
                <xsd:element ref="ns2:Lesson" minOccurs="0"/>
                <xsd:element ref="ns2:CustomTags" minOccurs="0"/>
                <xsd:element ref="ns2:CurriculumSubject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2ad050-3c60-42b7-a2ae-5288fc534a37" elementFormDefault="qualified">
    <xsd:import namespace="http://schemas.microsoft.com/office/2006/documentManagement/types"/>
    <xsd:import namespace="http://schemas.microsoft.com/office/infopath/2007/PartnerControls"/>
    <xsd:element name="eaee99a3b65741ec86433ec881e2607b" ma:index="9" nillable="true" ma:taxonomy="true" ma:internalName="eaee99a3b65741ec86433ec881e2607b" ma:taxonomyFieldName="Topic" ma:displayName="Topic" ma:fieldId="{eaee99a3-b657-41ec-8643-3ec881e2607b}" ma:sspId="59225b58-e3d2-4ce2-b8c8-b95fb5472c4f" ma:termSetId="a8c5a09f-93dc-43eb-a947-5f7308f0125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0" nillable="true" ma:displayName="Taxonomy Catch All Column" ma:hidden="true" ma:list="{16da183c-2164-4b47-a29e-14a7c14f4a33}" ma:internalName="TaxCatchAll" ma:showField="CatchAllData" ma:web="3a2ad050-3c60-42b7-a2ae-5288fc534a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5bca6976c3f46b4b72ac5f892968213" ma:index="12" nillable="true" ma:taxonomy="true" ma:internalName="l5bca6976c3f46b4b72ac5f892968213" ma:taxonomyFieldName="Exam_x0020_Board" ma:displayName="Exam Board" ma:fieldId="{55bca697-6c3f-46b4-b72a-c5f892968213}" ma:sspId="59225b58-e3d2-4ce2-b8c8-b95fb5472c4f" ma:termSetId="7ff01458-f10a-4d8b-8ea8-0251811fd9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5c6631f7d284bf8a1eb86232792c18a" ma:index="14" nillable="true" ma:taxonomy="true" ma:internalName="f5c6631f7d284bf8a1eb86232792c18a" ma:taxonomyFieldName="Week" ma:displayName="Week" ma:fieldId="{f5c6631f-7d28-4bf8-a1eb-86232792c18a}" ma:sspId="59225b58-e3d2-4ce2-b8c8-b95fb5472c4f" ma:termSetId="e6742770-d5b4-4644-98a0-94f43a02e98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81f589b0b304aa59ac6ce540d9ea722" ma:index="16" nillable="true" ma:taxonomy="true" ma:internalName="i81f589b0b304aa59ac6ce540d9ea722" ma:taxonomyFieldName="Term" ma:displayName="Term" ma:fieldId="{281f589b-0b30-4aa5-9ac6-ce540d9ea722}" ma:sspId="59225b58-e3d2-4ce2-b8c8-b95fb5472c4f" ma:termSetId="7bb8ffaa-c7a0-4459-9259-f630ab84ca9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ersonalIdentificationData" ma:index="17" nillable="true" ma:displayName="Personal Identification Data" ma:internalName="Personal_x0020_Identification_x0020_Data">
      <xsd:simpleType>
        <xsd:restriction base="dms:Choice">
          <xsd:enumeration value="No"/>
          <xsd:enumeration value="Yes"/>
        </xsd:restriction>
      </xsd:simpleType>
    </xsd:element>
    <xsd:element name="KeyStage" ma:index="18" nillable="true" ma:displayName="Key Stage" ma:default="KS4" ma:internalName="Key_x0020_Stage">
      <xsd:simpleType>
        <xsd:restriction base="dms:Text"/>
      </xsd:simpleType>
    </xsd:element>
    <xsd:element name="Year" ma:index="19" nillable="true" ma:displayName="Year" ma:default="Year 11" ma:internalName="Year">
      <xsd:simpleType>
        <xsd:restriction base="dms:Text"/>
      </xsd:simpleType>
    </xsd:element>
    <xsd:element name="Lesson" ma:index="20" nillable="true" ma:displayName="Lesson" ma:internalName="Lesson">
      <xsd:simpleType>
        <xsd:restriction base="dms:Text"/>
      </xsd:simpleType>
    </xsd:element>
    <xsd:element name="CustomTags" ma:index="21" nillable="true" ma:displayName="Custom Tags" ma:internalName="Custom_x0020_Tags">
      <xsd:simpleType>
        <xsd:restriction base="dms:Text"/>
      </xsd:simpleType>
    </xsd:element>
    <xsd:element name="CurriculumSubject" ma:index="22" nillable="true" ma:displayName="Curriculum Subject" ma:default="Registration Year 11" ma:internalName="Curriculum_x0020_Subject">
      <xsd:simpleType>
        <xsd:restriction base="dms:Text"/>
      </xsd:simple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6a1134-8e7b-43e4-abc0-9133c44f8f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2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3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3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81f589b0b304aa59ac6ce540d9ea722 xmlns="3a2ad050-3c60-42b7-a2ae-5288fc534a37">
      <Terms xmlns="http://schemas.microsoft.com/office/infopath/2007/PartnerControls"/>
    </i81f589b0b304aa59ac6ce540d9ea722>
    <Year xmlns="3a2ad050-3c60-42b7-a2ae-5288fc534a37">Year 11</Year>
    <l5bca6976c3f46b4b72ac5f892968213 xmlns="3a2ad050-3c60-42b7-a2ae-5288fc534a37">
      <Terms xmlns="http://schemas.microsoft.com/office/infopath/2007/PartnerControls"/>
    </l5bca6976c3f46b4b72ac5f892968213>
    <PersonalIdentificationData xmlns="3a2ad050-3c60-42b7-a2ae-5288fc534a37" xsi:nil="true"/>
    <f5c6631f7d284bf8a1eb86232792c18a xmlns="3a2ad050-3c60-42b7-a2ae-5288fc534a37">
      <Terms xmlns="http://schemas.microsoft.com/office/infopath/2007/PartnerControls"/>
    </f5c6631f7d284bf8a1eb86232792c18a>
    <eaee99a3b65741ec86433ec881e2607b xmlns="3a2ad050-3c60-42b7-a2ae-5288fc534a37">
      <Terms xmlns="http://schemas.microsoft.com/office/infopath/2007/PartnerControls"/>
    </eaee99a3b65741ec86433ec881e2607b>
    <TaxCatchAll xmlns="3a2ad050-3c60-42b7-a2ae-5288fc534a37" xsi:nil="true"/>
    <Lesson xmlns="3a2ad050-3c60-42b7-a2ae-5288fc534a37" xsi:nil="true"/>
    <CustomTags xmlns="3a2ad050-3c60-42b7-a2ae-5288fc534a37" xsi:nil="true"/>
    <KeyStage xmlns="3a2ad050-3c60-42b7-a2ae-5288fc534a37">KS4</KeyStage>
    <CurriculumSubject xmlns="3a2ad050-3c60-42b7-a2ae-5288fc534a37">Registration Year 11</CurriculumSubject>
  </documentManagement>
</p:properties>
</file>

<file path=customXml/itemProps1.xml><?xml version="1.0" encoding="utf-8"?>
<ds:datastoreItem xmlns:ds="http://schemas.openxmlformats.org/officeDocument/2006/customXml" ds:itemID="{6D50CCBB-FF06-4975-8AE4-6B2CC9616A57}"/>
</file>

<file path=customXml/itemProps2.xml><?xml version="1.0" encoding="utf-8"?>
<ds:datastoreItem xmlns:ds="http://schemas.openxmlformats.org/officeDocument/2006/customXml" ds:itemID="{5263AEB4-9F6B-4A06-9445-ACC73C8B0D29}"/>
</file>

<file path=customXml/itemProps3.xml><?xml version="1.0" encoding="utf-8"?>
<ds:datastoreItem xmlns:ds="http://schemas.openxmlformats.org/officeDocument/2006/customXml" ds:itemID="{E4249A92-FB6E-43B7-9591-CF7F3632DF4A}"/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337</TotalTime>
  <Words>150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Rockwell</vt:lpstr>
      <vt:lpstr>Rockwell Condensed</vt:lpstr>
      <vt:lpstr>Wingdings</vt:lpstr>
      <vt:lpstr>Wood Type</vt:lpstr>
      <vt:lpstr>Btec Sport: Unit 1 &amp; Unit 3</vt:lpstr>
      <vt:lpstr>Let’s think….</vt:lpstr>
      <vt:lpstr>Task 1:</vt:lpstr>
      <vt:lpstr>Task 2: RESEARCH TASK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Y9 GCSE Dance Theory</dc:title>
  <dc:creator>Katy Johnson</dc:creator>
  <cp:lastModifiedBy>Rebecca Golightly</cp:lastModifiedBy>
  <cp:revision>32</cp:revision>
  <dcterms:created xsi:type="dcterms:W3CDTF">2015-05-06T06:59:03Z</dcterms:created>
  <dcterms:modified xsi:type="dcterms:W3CDTF">2021-06-08T05:33:08Z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0x010100638F134825D4A54693DB3AA8C4E41EBC</vt:lpwstr>
  </property>
  <property fmtid="{D5CDD505-2E9C-101B-9397-08002B2CF9AE}" pid="3" name="Order">
    <vt:r8>13300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_SourceUrl">
    <vt:lpwstr/>
  </property>
  <property fmtid="{D5CDD505-2E9C-101B-9397-08002B2CF9AE}" pid="9" name="_SharedFileIndex">
    <vt:lpwstr/>
  </property>
  <property fmtid="{D5CDD505-2E9C-101B-9397-08002B2CF9AE}" pid="10" name="TemplateUrl">
    <vt:lpwstr/>
  </property>
  <property fmtid="{D5CDD505-2E9C-101B-9397-08002B2CF9AE}" pid="11" name="ComplianceAssetId">
    <vt:lpwstr/>
  </property>
  <property fmtid="{D5CDD505-2E9C-101B-9397-08002B2CF9AE}" pid="12" name="Topic">
    <vt:lpwstr/>
  </property>
  <property fmtid="{D5CDD505-2E9C-101B-9397-08002B2CF9AE}" pid="13" name="Term">
    <vt:lpwstr/>
  </property>
  <property fmtid="{D5CDD505-2E9C-101B-9397-08002B2CF9AE}" pid="14" name="Week">
    <vt:lpwstr/>
  </property>
  <property fmtid="{D5CDD505-2E9C-101B-9397-08002B2CF9AE}" pid="15" name="Exam Board">
    <vt:lpwstr/>
  </property>
</Properties>
</file>