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83CA-6A6C-4CD3-8101-2A459073307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409F-BC05-4401-948E-8696267FA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9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52832-7E69-4C1C-A008-54C331721C11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F13E6-2FC7-49B3-829E-7CDEF58C9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9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13E6-2FC7-49B3-829E-7CDEF58C94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7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4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7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63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75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1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24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1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0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4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28CCAC-A28A-407C-AF98-348885D82222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FB1562E-F525-4BB4-9D74-11401C9BA3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9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048" y="2021125"/>
            <a:ext cx="3456384" cy="1702160"/>
          </a:xfrm>
        </p:spPr>
        <p:txBody>
          <a:bodyPr/>
          <a:lstStyle/>
          <a:p>
            <a:r>
              <a:rPr lang="en-GB" dirty="0" err="1"/>
              <a:t>Btec</a:t>
            </a:r>
            <a:r>
              <a:rPr lang="en-GB" dirty="0"/>
              <a:t> Dance:</a:t>
            </a:r>
            <a:br>
              <a:rPr lang="en-GB" dirty="0"/>
            </a:br>
            <a:r>
              <a:rPr lang="en-GB" sz="4400" dirty="0"/>
              <a:t>Unit 1 &amp; Unit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301208"/>
            <a:ext cx="4248472" cy="1437050"/>
          </a:xfrm>
        </p:spPr>
        <p:txBody>
          <a:bodyPr>
            <a:normAutofit/>
          </a:bodyPr>
          <a:lstStyle/>
          <a:p>
            <a:endParaRPr lang="en-GB" b="1" dirty="0"/>
          </a:p>
          <a:p>
            <a:r>
              <a:rPr lang="en-GB" b="1" dirty="0"/>
              <a:t>LO: </a:t>
            </a:r>
            <a:r>
              <a:rPr lang="en-GB" dirty="0"/>
              <a:t>Make appropriate interpretations of dance works which are supported by detailed examples. 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3024336" cy="335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8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024744" cy="1143000"/>
          </a:xfrm>
        </p:spPr>
        <p:txBody>
          <a:bodyPr/>
          <a:lstStyle/>
          <a:p>
            <a:r>
              <a:rPr lang="en-GB" b="1" dirty="0"/>
              <a:t>Let’s think….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484785"/>
            <a:ext cx="7920880" cy="295232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68580" indent="0">
              <a:buNone/>
            </a:pPr>
            <a:endParaRPr lang="en-GB" b="1" dirty="0"/>
          </a:p>
          <a:p>
            <a:pPr marL="68580" indent="0">
              <a:buNone/>
            </a:pPr>
            <a:endParaRPr lang="en-GB" b="1" dirty="0"/>
          </a:p>
          <a:p>
            <a:pPr marL="68580" indent="0">
              <a:buNone/>
            </a:pPr>
            <a:endParaRPr lang="en-GB" b="1" dirty="0"/>
          </a:p>
        </p:txBody>
      </p:sp>
      <p:pic>
        <p:nvPicPr>
          <p:cNvPr id="5" name="Picture 3" descr="C:\Users\lontours\AppData\Local\Microsoft\Windows\Temporary Internet Files\Content.IE5\2BNGBTYS\figure_thinking_bubble_400_cl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663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52" y="805493"/>
            <a:ext cx="762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Opinion?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74458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Choreographic intent?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5229766"/>
            <a:ext cx="170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Similar?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8184" y="522976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Individual?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748" y="5744585"/>
            <a:ext cx="134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Theme?</a:t>
            </a:r>
          </a:p>
        </p:txBody>
      </p:sp>
      <p:pic>
        <p:nvPicPr>
          <p:cNvPr id="1026" name="Picture 2" descr="C:\Users\lontours\AppData\Local\Microsoft\Windows\Temporary Internet Files\Content.IE5\W3G4BJ1U\how-to-write-an-ebook-in-six-easy-step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72" y="4143582"/>
            <a:ext cx="978829" cy="8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9101" y="4341036"/>
            <a:ext cx="276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 down your ideas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560" y="1831125"/>
            <a:ext cx="8223978" cy="219893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745594" y="2091847"/>
            <a:ext cx="55087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mean by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interpreting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dance?</a:t>
            </a:r>
          </a:p>
          <a:p>
            <a:pPr marL="68580" indent="0">
              <a:buNone/>
            </a:pPr>
            <a:endParaRPr lang="en-GB" sz="2400" dirty="0"/>
          </a:p>
          <a:p>
            <a:pPr marL="68580" indent="0" algn="ctr">
              <a:buNone/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all interpret dance in the </a:t>
            </a:r>
            <a:r>
              <a:rPr lang="en-GB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way?</a:t>
            </a:r>
          </a:p>
        </p:txBody>
      </p:sp>
    </p:spTree>
    <p:extLst>
      <p:ext uri="{BB962C8B-B14F-4D97-AF65-F5344CB8AC3E}">
        <p14:creationId xmlns:p14="http://schemas.microsoft.com/office/powerpoint/2010/main" val="15694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n-GB" b="1" dirty="0"/>
              <a:t>The definition: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52" y="805493"/>
            <a:ext cx="7620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lontours\AppData\Local\Microsoft\Windows\Temporary Internet Files\Content.IE5\W3G4BJ1U\how-to-write-an-ebook-in-six-easy-step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41300"/>
            <a:ext cx="978829" cy="8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4736" y="583318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 down the definition or add to your own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9592" y="1929020"/>
            <a:ext cx="6696862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" indent="0">
              <a:buNone/>
            </a:pPr>
            <a:r>
              <a:rPr lang="en-GB" sz="3200" dirty="0"/>
              <a:t>To interpret something means to…</a:t>
            </a:r>
          </a:p>
          <a:p>
            <a:pPr marL="68580" indent="0">
              <a:buNone/>
            </a:pPr>
            <a:endParaRPr lang="en-GB" sz="3200" dirty="0"/>
          </a:p>
          <a:p>
            <a:pPr marL="68580" indent="0" algn="ctr">
              <a:buNone/>
            </a:pPr>
            <a:r>
              <a:rPr lang="en-GB" sz="32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“explain the meaning of </a:t>
            </a:r>
          </a:p>
          <a:p>
            <a:pPr marL="68580" indent="0" algn="ctr">
              <a:buNone/>
            </a:pPr>
            <a:r>
              <a:rPr lang="en-GB" sz="3200" b="1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(information or actions).”</a:t>
            </a:r>
          </a:p>
        </p:txBody>
      </p:sp>
    </p:spTree>
    <p:extLst>
      <p:ext uri="{BB962C8B-B14F-4D97-AF65-F5344CB8AC3E}">
        <p14:creationId xmlns:p14="http://schemas.microsoft.com/office/powerpoint/2010/main" val="291412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2060848"/>
            <a:ext cx="6637467" cy="3006685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3"/>
                </a:solidFill>
              </a:rPr>
              <a:t>All interpretations are welcome as long as they are justified with a detailed reason why!</a:t>
            </a:r>
          </a:p>
        </p:txBody>
      </p:sp>
      <p:pic>
        <p:nvPicPr>
          <p:cNvPr id="3074" name="Picture 2" descr="C:\Users\lontours\AppData\Local\Microsoft\Windows\Temporary Internet Files\Content.IE5\7NRUCAJK\Dont-Forg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7" y="32264"/>
            <a:ext cx="18954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5096779"/>
            <a:ext cx="2388885" cy="1566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6" r="14175"/>
          <a:stretch/>
        </p:blipFill>
        <p:spPr>
          <a:xfrm>
            <a:off x="3203848" y="5015347"/>
            <a:ext cx="2232248" cy="17289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16354"/>
          <a:stretch/>
        </p:blipFill>
        <p:spPr>
          <a:xfrm>
            <a:off x="5852630" y="5067533"/>
            <a:ext cx="2191268" cy="157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1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784128"/>
          </a:xfrm>
        </p:spPr>
        <p:txBody>
          <a:bodyPr/>
          <a:lstStyle/>
          <a:p>
            <a:r>
              <a:rPr lang="en-GB" b="1" dirty="0"/>
              <a:t>List of practitioners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05" y="1795768"/>
            <a:ext cx="5287853" cy="4900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1678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Choose </a:t>
            </a:r>
            <a:r>
              <a:rPr lang="en-GB" u="sng" dirty="0"/>
              <a:t>one</a:t>
            </a:r>
            <a:r>
              <a:rPr lang="en-GB" dirty="0"/>
              <a:t> work from 3 of the following practitioners that have been starred: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160" r="30701"/>
          <a:stretch/>
        </p:blipFill>
        <p:spPr>
          <a:xfrm>
            <a:off x="7772656" y="263630"/>
            <a:ext cx="1195082" cy="141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43881" y="175878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Pina Bausch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82" y="2117196"/>
            <a:ext cx="1561245" cy="1014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133394" y="3161554"/>
            <a:ext cx="141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Matthew Bourne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51" y="2481938"/>
            <a:ext cx="865180" cy="1300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7923863" y="3861048"/>
            <a:ext cx="892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Bob Fosse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98" y="3611797"/>
            <a:ext cx="1028038" cy="1268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287942" y="4905369"/>
            <a:ext cx="1596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Martha Graham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19" y="4318614"/>
            <a:ext cx="1005866" cy="1173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820589" y="5566092"/>
            <a:ext cx="104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Akram</a:t>
            </a:r>
            <a:r>
              <a:rPr lang="en-GB" sz="1200" dirty="0"/>
              <a:t> Khan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95" y="5301545"/>
            <a:ext cx="927223" cy="1083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6187622" y="641958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Christopher Bruce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77" y="630797"/>
            <a:ext cx="1525566" cy="858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6101450" y="1502800"/>
            <a:ext cx="1347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Cirque du Soleil</a:t>
            </a: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A58252FD-ADDF-40FA-810D-D3D125B818B3}"/>
              </a:ext>
            </a:extLst>
          </p:cNvPr>
          <p:cNvSpPr/>
          <p:nvPr/>
        </p:nvSpPr>
        <p:spPr>
          <a:xfrm>
            <a:off x="1625224" y="3369751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4B9339B7-7458-4F1C-893C-A0742E6F7D0B}"/>
              </a:ext>
            </a:extLst>
          </p:cNvPr>
          <p:cNvSpPr/>
          <p:nvPr/>
        </p:nvSpPr>
        <p:spPr>
          <a:xfrm>
            <a:off x="1403648" y="4999571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FBB2DAB-5691-42DA-A687-C8AFC8EC7662}"/>
              </a:ext>
            </a:extLst>
          </p:cNvPr>
          <p:cNvSpPr/>
          <p:nvPr/>
        </p:nvSpPr>
        <p:spPr>
          <a:xfrm>
            <a:off x="1590018" y="4824237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CE6244FB-B291-4F66-8DE8-1312301E484A}"/>
              </a:ext>
            </a:extLst>
          </p:cNvPr>
          <p:cNvSpPr/>
          <p:nvPr/>
        </p:nvSpPr>
        <p:spPr>
          <a:xfrm>
            <a:off x="1625224" y="4042603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D75B8A5-DB70-4C38-ADAB-1871B46B7EFD}"/>
              </a:ext>
            </a:extLst>
          </p:cNvPr>
          <p:cNvSpPr/>
          <p:nvPr/>
        </p:nvSpPr>
        <p:spPr>
          <a:xfrm>
            <a:off x="1705972" y="3862399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2708DE30-6831-458C-8C3A-3C4F1A501C4A}"/>
              </a:ext>
            </a:extLst>
          </p:cNvPr>
          <p:cNvSpPr/>
          <p:nvPr/>
        </p:nvSpPr>
        <p:spPr>
          <a:xfrm>
            <a:off x="1333028" y="4509120"/>
            <a:ext cx="141240" cy="18279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11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745152"/>
          </a:xfrm>
        </p:spPr>
        <p:txBody>
          <a:bodyPr/>
          <a:lstStyle/>
          <a:p>
            <a:r>
              <a:rPr lang="en-GB" b="1" dirty="0"/>
              <a:t>Task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2377817"/>
            <a:ext cx="7992888" cy="28803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GB" sz="2800" dirty="0"/>
              <a:t>Find 3 practitioners’ works (from the previous list) that also have an interview or article as to why the choreographer made that work/ ideas behind the work/ influences.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70" y="260648"/>
            <a:ext cx="1643978" cy="9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5536" y="1916832"/>
            <a:ext cx="8496944" cy="4032448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1801"/>
          <a:stretch/>
        </p:blipFill>
        <p:spPr>
          <a:xfrm>
            <a:off x="1043608" y="4437111"/>
            <a:ext cx="1944216" cy="1102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43" y="4430898"/>
            <a:ext cx="1679848" cy="1091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4514686"/>
            <a:ext cx="2016226" cy="1008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516" y="309707"/>
            <a:ext cx="4026774" cy="15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06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745152"/>
          </a:xfrm>
        </p:spPr>
        <p:txBody>
          <a:bodyPr/>
          <a:lstStyle/>
          <a:p>
            <a:r>
              <a:rPr lang="en-GB" b="1" dirty="0"/>
              <a:t>Task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dirty="0"/>
              <a:t>Watch the 3 videos</a:t>
            </a:r>
          </a:p>
          <a:p>
            <a:pPr marL="68580" indent="0">
              <a:buNone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r>
              <a:rPr lang="en-GB" dirty="0"/>
              <a:t>Make as many </a:t>
            </a:r>
            <a:r>
              <a:rPr lang="en-GB" u="sng" dirty="0"/>
              <a:t>interpretations</a:t>
            </a:r>
            <a:r>
              <a:rPr lang="en-GB" dirty="0"/>
              <a:t> of the video as you can</a:t>
            </a:r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r>
              <a:rPr lang="en-GB" dirty="0"/>
              <a:t>Give as many </a:t>
            </a:r>
            <a:r>
              <a:rPr lang="en-GB" u="sng" dirty="0"/>
              <a:t>detailed</a:t>
            </a:r>
            <a:r>
              <a:rPr lang="en-GB" dirty="0"/>
              <a:t> examples of why you think this as possible</a:t>
            </a:r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70" y="260648"/>
            <a:ext cx="1643978" cy="9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580112" y="2780929"/>
            <a:ext cx="2808312" cy="576063"/>
          </a:xfrm>
          <a:prstGeom prst="wedgeRoundRectCallout">
            <a:avLst>
              <a:gd name="adj1" fmla="val -35267"/>
              <a:gd name="adj2" fmla="val -768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think this dance was about….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80112" y="4139354"/>
            <a:ext cx="2808312" cy="648072"/>
          </a:xfrm>
          <a:prstGeom prst="wedgeRoundRectCallout">
            <a:avLst>
              <a:gd name="adj1" fmla="val -31574"/>
              <a:gd name="adj2" fmla="val -737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 think this because the dancers did…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36" y="1916832"/>
            <a:ext cx="8496944" cy="316835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029" y="5260826"/>
            <a:ext cx="1749949" cy="137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2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029" y="464137"/>
            <a:ext cx="7024744" cy="745152"/>
          </a:xfrm>
        </p:spPr>
        <p:txBody>
          <a:bodyPr/>
          <a:lstStyle/>
          <a:p>
            <a:r>
              <a:rPr lang="en-GB" b="1" dirty="0"/>
              <a:t>Task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992888" cy="54006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r>
              <a:rPr lang="en-GB" dirty="0"/>
              <a:t>Watch the interviews/ read the articles about the work.</a:t>
            </a:r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  <a:p>
            <a:pPr marL="525780" indent="-457200" algn="ctr">
              <a:buFont typeface="+mj-lt"/>
              <a:buAutoNum type="arabicParenR"/>
            </a:pPr>
            <a:r>
              <a:rPr lang="en-GB" dirty="0"/>
              <a:t>Make notes on the influences of the pieces (why was it made?): Analyse and make notes on the following:</a:t>
            </a:r>
          </a:p>
          <a:p>
            <a:pPr marL="525780" indent="-457200" algn="ctr">
              <a:buFont typeface="+mj-lt"/>
              <a:buAutoNum type="arabicParenR"/>
            </a:pP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16016" y="31409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16016" y="4653136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70" y="260648"/>
            <a:ext cx="1643978" cy="92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59532" y="1309856"/>
            <a:ext cx="8496944" cy="514348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/>
          <a:srcRect l="17133" t="6653" r="13835" b="65310"/>
          <a:stretch/>
        </p:blipFill>
        <p:spPr bwMode="auto">
          <a:xfrm>
            <a:off x="1151620" y="3449054"/>
            <a:ext cx="7020780" cy="257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624" y="4701192"/>
            <a:ext cx="1035800" cy="11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34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8F134825D4A54693DB3AA8C4E41EBC" ma:contentTypeVersion="25" ma:contentTypeDescription="Create a new document." ma:contentTypeScope="" ma:versionID="60382d54b5bc3df291fb03490d5df2c1">
  <xsd:schema xmlns:xsd="http://www.w3.org/2001/XMLSchema" xmlns:xs="http://www.w3.org/2001/XMLSchema" xmlns:p="http://schemas.microsoft.com/office/2006/metadata/properties" xmlns:ns2="3a2ad050-3c60-42b7-a2ae-5288fc534a37" xmlns:ns3="b26a1134-8e7b-43e4-abc0-9133c44f8f68" targetNamespace="http://schemas.microsoft.com/office/2006/metadata/properties" ma:root="true" ma:fieldsID="a02746516604c7f0fed23b396aa3ab3a" ns2:_="" ns3:_="">
    <xsd:import namespace="3a2ad050-3c60-42b7-a2ae-5288fc534a37"/>
    <xsd:import namespace="b26a1134-8e7b-43e4-abc0-9133c44f8f68"/>
    <xsd:element name="properties">
      <xsd:complexType>
        <xsd:sequence>
          <xsd:element name="documentManagement">
            <xsd:complexType>
              <xsd:all>
                <xsd:element ref="ns2:eaee99a3b65741ec86433ec881e2607b" minOccurs="0"/>
                <xsd:element ref="ns2:TaxCatchAll" minOccurs="0"/>
                <xsd:element ref="ns2:l5bca6976c3f46b4b72ac5f892968213" minOccurs="0"/>
                <xsd:element ref="ns2:f5c6631f7d284bf8a1eb86232792c18a" minOccurs="0"/>
                <xsd:element ref="ns2:i81f589b0b304aa59ac6ce540d9ea722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ad050-3c60-42b7-a2ae-5288fc534a37" elementFormDefault="qualified">
    <xsd:import namespace="http://schemas.microsoft.com/office/2006/documentManagement/types"/>
    <xsd:import namespace="http://schemas.microsoft.com/office/infopath/2007/PartnerControls"/>
    <xsd:element name="eaee99a3b65741ec86433ec881e2607b" ma:index="9" nillable="true" ma:taxonomy="true" ma:internalName="eaee99a3b65741ec86433ec881e2607b" ma:taxonomyFieldName="Topic" ma:displayName="Topic" ma:fieldId="{eaee99a3-b657-41ec-8643-3ec881e2607b}" ma:sspId="59225b58-e3d2-4ce2-b8c8-b95fb5472c4f" ma:termSetId="a8c5a09f-93dc-43eb-a947-5f7308f012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6da183c-2164-4b47-a29e-14a7c14f4a33}" ma:internalName="TaxCatchAll" ma:showField="CatchAllData" ma:web="3a2ad050-3c60-42b7-a2ae-5288fc534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5bca6976c3f46b4b72ac5f892968213" ma:index="12" nillable="true" ma:taxonomy="true" ma:internalName="l5bca6976c3f46b4b72ac5f892968213" ma:taxonomyFieldName="Exam_x0020_Board" ma:displayName="Exam Board" ma:fieldId="{55bca697-6c3f-46b4-b72a-c5f892968213}" ma:sspId="59225b58-e3d2-4ce2-b8c8-b95fb5472c4f" ma:termSetId="7ff01458-f10a-4d8b-8ea8-0251811fd9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5c6631f7d284bf8a1eb86232792c18a" ma:index="14" nillable="true" ma:taxonomy="true" ma:internalName="f5c6631f7d284bf8a1eb86232792c18a" ma:taxonomyFieldName="Week" ma:displayName="Week" ma:fieldId="{f5c6631f-7d28-4bf8-a1eb-86232792c18a}" ma:sspId="59225b58-e3d2-4ce2-b8c8-b95fb5472c4f" ma:termSetId="e6742770-d5b4-4644-98a0-94f43a02e98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81f589b0b304aa59ac6ce540d9ea722" ma:index="16" nillable="true" ma:taxonomy="true" ma:internalName="i81f589b0b304aa59ac6ce540d9ea722" ma:taxonomyFieldName="Term" ma:displayName="Term" ma:fieldId="{281f589b-0b30-4aa5-9ac6-ce540d9ea722}" ma:sspId="59225b58-e3d2-4ce2-b8c8-b95fb5472c4f" ma:termSetId="7bb8ffaa-c7a0-4459-9259-f630ab84ca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default="KS4" ma:internalName="Key_x0020_Stage">
      <xsd:simpleType>
        <xsd:restriction base="dms:Text"/>
      </xsd:simpleType>
    </xsd:element>
    <xsd:element name="Year" ma:index="19" nillable="true" ma:displayName="Year" ma:default="Year 11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Registration Year 11" ma:internalName="Curriculum_x0020_Subject">
      <xsd:simpleType>
        <xsd:restriction base="dms:Text"/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a1134-8e7b-43e4-abc0-9133c44f8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81f589b0b304aa59ac6ce540d9ea722 xmlns="3a2ad050-3c60-42b7-a2ae-5288fc534a37">
      <Terms xmlns="http://schemas.microsoft.com/office/infopath/2007/PartnerControls"/>
    </i81f589b0b304aa59ac6ce540d9ea722>
    <Year xmlns="3a2ad050-3c60-42b7-a2ae-5288fc534a37">Year 11</Year>
    <l5bca6976c3f46b4b72ac5f892968213 xmlns="3a2ad050-3c60-42b7-a2ae-5288fc534a37">
      <Terms xmlns="http://schemas.microsoft.com/office/infopath/2007/PartnerControls"/>
    </l5bca6976c3f46b4b72ac5f892968213>
    <PersonalIdentificationData xmlns="3a2ad050-3c60-42b7-a2ae-5288fc534a37" xsi:nil="true"/>
    <f5c6631f7d284bf8a1eb86232792c18a xmlns="3a2ad050-3c60-42b7-a2ae-5288fc534a37">
      <Terms xmlns="http://schemas.microsoft.com/office/infopath/2007/PartnerControls"/>
    </f5c6631f7d284bf8a1eb86232792c18a>
    <eaee99a3b65741ec86433ec881e2607b xmlns="3a2ad050-3c60-42b7-a2ae-5288fc534a37">
      <Terms xmlns="http://schemas.microsoft.com/office/infopath/2007/PartnerControls"/>
    </eaee99a3b65741ec86433ec881e2607b>
    <TaxCatchAll xmlns="3a2ad050-3c60-42b7-a2ae-5288fc534a37" xsi:nil="true"/>
    <Lesson xmlns="3a2ad050-3c60-42b7-a2ae-5288fc534a37" xsi:nil="true"/>
    <CustomTags xmlns="3a2ad050-3c60-42b7-a2ae-5288fc534a37" xsi:nil="true"/>
    <KeyStage xmlns="3a2ad050-3c60-42b7-a2ae-5288fc534a37">KS4</KeyStage>
    <CurriculumSubject xmlns="3a2ad050-3c60-42b7-a2ae-5288fc534a37">Registration Year 11</CurriculumSubject>
  </documentManagement>
</p:properties>
</file>

<file path=customXml/itemProps1.xml><?xml version="1.0" encoding="utf-8"?>
<ds:datastoreItem xmlns:ds="http://schemas.openxmlformats.org/officeDocument/2006/customXml" ds:itemID="{5F35016F-4538-4168-8706-1B66F54B3267}"/>
</file>

<file path=customXml/itemProps2.xml><?xml version="1.0" encoding="utf-8"?>
<ds:datastoreItem xmlns:ds="http://schemas.openxmlformats.org/officeDocument/2006/customXml" ds:itemID="{E754CD39-FBFD-4B28-806A-1BD42809184B}"/>
</file>

<file path=customXml/itemProps3.xml><?xml version="1.0" encoding="utf-8"?>
<ds:datastoreItem xmlns:ds="http://schemas.openxmlformats.org/officeDocument/2006/customXml" ds:itemID="{C4D62DEA-77BA-44AA-976C-0DBA3240485B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204</TotalTime>
  <Words>255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Lucida Sans Unicode</vt:lpstr>
      <vt:lpstr>Rockwell</vt:lpstr>
      <vt:lpstr>Rockwell Condensed</vt:lpstr>
      <vt:lpstr>Wingdings</vt:lpstr>
      <vt:lpstr>Wood Type</vt:lpstr>
      <vt:lpstr>Btec Dance: Unit 1 &amp; Unit 3</vt:lpstr>
      <vt:lpstr>Let’s think….</vt:lpstr>
      <vt:lpstr>The definition:</vt:lpstr>
      <vt:lpstr>PowerPoint Presentation</vt:lpstr>
      <vt:lpstr>List of practitioners</vt:lpstr>
      <vt:lpstr>Task 1:</vt:lpstr>
      <vt:lpstr>Task 2:</vt:lpstr>
      <vt:lpstr>Task 3: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 Dance: Unit 1 &amp; Unit 3</dc:title>
  <dc:creator>Katy Johnson</dc:creator>
  <cp:lastModifiedBy>Hanna Mitchell</cp:lastModifiedBy>
  <cp:revision>30</cp:revision>
  <cp:lastPrinted>2019-07-02T07:47:55Z</cp:lastPrinted>
  <dcterms:created xsi:type="dcterms:W3CDTF">2015-05-06T06:59:03Z</dcterms:created>
  <dcterms:modified xsi:type="dcterms:W3CDTF">2024-05-01T13:11:54Z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0x010100638F134825D4A54693DB3AA8C4E41EBC</vt:lpwstr>
  </property>
</Properties>
</file>